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1"/>
  </p:sldMasterIdLst>
  <p:notesMasterIdLst>
    <p:notesMasterId r:id="rId24"/>
  </p:notesMasterIdLst>
  <p:sldIdLst>
    <p:sldId id="357" r:id="rId2"/>
    <p:sldId id="265" r:id="rId3"/>
    <p:sldId id="392" r:id="rId4"/>
    <p:sldId id="393" r:id="rId5"/>
    <p:sldId id="306" r:id="rId6"/>
    <p:sldId id="376" r:id="rId7"/>
    <p:sldId id="396" r:id="rId8"/>
    <p:sldId id="398" r:id="rId9"/>
    <p:sldId id="337" r:id="rId10"/>
    <p:sldId id="345" r:id="rId11"/>
    <p:sldId id="400" r:id="rId12"/>
    <p:sldId id="281" r:id="rId13"/>
    <p:sldId id="382" r:id="rId14"/>
    <p:sldId id="394" r:id="rId15"/>
    <p:sldId id="395" r:id="rId16"/>
    <p:sldId id="399" r:id="rId17"/>
    <p:sldId id="390" r:id="rId18"/>
    <p:sldId id="391" r:id="rId19"/>
    <p:sldId id="383" r:id="rId20"/>
    <p:sldId id="397" r:id="rId21"/>
    <p:sldId id="384" r:id="rId22"/>
    <p:sldId id="351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6" userDrawn="1">
          <p15:clr>
            <a:srgbClr val="A4A3A4"/>
          </p15:clr>
        </p15:guide>
        <p15:guide id="3" pos="6834" userDrawn="1">
          <p15:clr>
            <a:srgbClr val="A4A3A4"/>
          </p15:clr>
        </p15:guide>
        <p15:guide id="4" orient="horz" pos="504" userDrawn="1">
          <p15:clr>
            <a:srgbClr val="A4A3A4"/>
          </p15:clr>
        </p15:guide>
        <p15:guide id="5" orient="horz" pos="3816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pos="4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402D"/>
    <a:srgbClr val="FFFFFF"/>
    <a:srgbClr val="F44336"/>
    <a:srgbClr val="EDEDED"/>
    <a:srgbClr val="F8F8F8"/>
    <a:srgbClr val="111111"/>
    <a:srgbClr val="12002A"/>
    <a:srgbClr val="1D0022"/>
    <a:srgbClr val="000E2A"/>
    <a:srgbClr val="001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23321C-B7FB-4CE3-9F19-94AD9B9061BE}" v="1397" dt="2021-11-03T18:33:49.728"/>
    <p1510:client id="{23197553-0D70-440E-A580-7ACE73819BBA}" v="215" dt="2021-11-04T07:41:48.952"/>
    <p1510:client id="{57CC0367-3A88-47A9-B69D-7B1225FA685C}" v="411" dt="2021-11-04T02:24:42.518"/>
    <p1510:client id="{5F30EADD-4780-451A-BB5A-FBA9C3DA7C80}" v="14" dt="2021-11-03T19:22:44.298"/>
    <p1510:client id="{9473D22C-CED3-4316-9E0E-A5548ED032F5}" v="6" dt="2021-11-03T10:07:57.532"/>
    <p1510:client id="{9F884435-6169-48B4-A4A4-04788C5B222B}" v="22" dt="2021-11-03T15:51:14.522"/>
    <p1510:client id="{E5461FEC-129E-45DF-93C4-DB45969CBC0F}" v="121" dt="2021-11-04T07:39:15.7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846"/>
        <p:guide pos="6834"/>
        <p:guide orient="horz" pos="504"/>
        <p:guide orient="horz" pos="3816"/>
        <p:guide pos="3840"/>
        <p:guide orient="horz" pos="2160"/>
        <p:guide pos="1209"/>
        <p:guide pos="6471"/>
        <p:guide pos="4203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nis Podkolsin" userId="663cb0b9afde452f" providerId="Windows Live" clId="Web-{5F30EADD-4780-451A-BB5A-FBA9C3DA7C80}"/>
    <pc:docChg chg="modSld">
      <pc:chgData name="Dennis Podkolsin" userId="663cb0b9afde452f" providerId="Windows Live" clId="Web-{5F30EADD-4780-451A-BB5A-FBA9C3DA7C80}" dt="2021-11-03T19:22:24.719" v="11"/>
      <pc:docMkLst>
        <pc:docMk/>
      </pc:docMkLst>
      <pc:sldChg chg="modSp">
        <pc:chgData name="Dennis Podkolsin" userId="663cb0b9afde452f" providerId="Windows Live" clId="Web-{5F30EADD-4780-451A-BB5A-FBA9C3DA7C80}" dt="2021-11-03T19:22:24.719" v="11"/>
        <pc:sldMkLst>
          <pc:docMk/>
          <pc:sldMk cId="4104811161" sldId="393"/>
        </pc:sldMkLst>
        <pc:graphicFrameChg chg="mod modGraphic">
          <ac:chgData name="Dennis Podkolsin" userId="663cb0b9afde452f" providerId="Windows Live" clId="Web-{5F30EADD-4780-451A-BB5A-FBA9C3DA7C80}" dt="2021-11-03T19:22:24.719" v="11"/>
          <ac:graphicFrameMkLst>
            <pc:docMk/>
            <pc:sldMk cId="4104811161" sldId="393"/>
            <ac:graphicFrameMk id="15" creationId="{9AA422B4-0F93-4DBE-9D73-91BDF35F2CA5}"/>
          </ac:graphicFrameMkLst>
        </pc:graphicFrameChg>
      </pc:sldChg>
    </pc:docChg>
  </pc:docChgLst>
  <pc:docChgLst>
    <pc:chgData name="Gastbenutzer" providerId="Windows Live" clId="Web-{57CC0367-3A88-47A9-B69D-7B1225FA685C}"/>
    <pc:docChg chg="addSld delSld modSld sldOrd">
      <pc:chgData name="Gastbenutzer" userId="" providerId="Windows Live" clId="Web-{57CC0367-3A88-47A9-B69D-7B1225FA685C}" dt="2021-11-04T02:24:42.518" v="271" actId="1076"/>
      <pc:docMkLst>
        <pc:docMk/>
      </pc:docMkLst>
      <pc:sldChg chg="modSp">
        <pc:chgData name="Gastbenutzer" userId="" providerId="Windows Live" clId="Web-{57CC0367-3A88-47A9-B69D-7B1225FA685C}" dt="2021-11-04T01:06:48.518" v="81" actId="20577"/>
        <pc:sldMkLst>
          <pc:docMk/>
          <pc:sldMk cId="1831518069" sldId="306"/>
        </pc:sldMkLst>
        <pc:spChg chg="mod">
          <ac:chgData name="Gastbenutzer" userId="" providerId="Windows Live" clId="Web-{57CC0367-3A88-47A9-B69D-7B1225FA685C}" dt="2021-11-04T01:04:46.014" v="65" actId="20577"/>
          <ac:spMkLst>
            <pc:docMk/>
            <pc:sldMk cId="1831518069" sldId="306"/>
            <ac:spMk id="24" creationId="{E141534A-602A-41A3-976C-FA499BA1969B}"/>
          </ac:spMkLst>
        </pc:spChg>
        <pc:spChg chg="mod">
          <ac:chgData name="Gastbenutzer" userId="" providerId="Windows Live" clId="Web-{57CC0367-3A88-47A9-B69D-7B1225FA685C}" dt="2021-11-04T01:05:02.344" v="70" actId="20577"/>
          <ac:spMkLst>
            <pc:docMk/>
            <pc:sldMk cId="1831518069" sldId="306"/>
            <ac:spMk id="25" creationId="{32A92E10-14AE-427E-801E-ADF736E12A2F}"/>
          </ac:spMkLst>
        </pc:spChg>
        <pc:spChg chg="mod">
          <ac:chgData name="Gastbenutzer" userId="" providerId="Windows Live" clId="Web-{57CC0367-3A88-47A9-B69D-7B1225FA685C}" dt="2021-11-04T01:06:48.518" v="81" actId="20577"/>
          <ac:spMkLst>
            <pc:docMk/>
            <pc:sldMk cId="1831518069" sldId="306"/>
            <ac:spMk id="27" creationId="{41E1C074-23BC-46DB-A046-3CD61D722C80}"/>
          </ac:spMkLst>
        </pc:spChg>
        <pc:spChg chg="mod">
          <ac:chgData name="Gastbenutzer" userId="" providerId="Windows Live" clId="Web-{57CC0367-3A88-47A9-B69D-7B1225FA685C}" dt="2021-11-04T01:01:41.026" v="7" actId="20577"/>
          <ac:spMkLst>
            <pc:docMk/>
            <pc:sldMk cId="1831518069" sldId="306"/>
            <ac:spMk id="114" creationId="{51552595-592D-48A0-A857-ED8692271B9A}"/>
          </ac:spMkLst>
        </pc:spChg>
      </pc:sldChg>
      <pc:sldChg chg="addSp delSp modSp mod ord modShow">
        <pc:chgData name="Gastbenutzer" userId="" providerId="Windows Live" clId="Web-{57CC0367-3A88-47A9-B69D-7B1225FA685C}" dt="2021-11-04T02:24:42.518" v="271" actId="1076"/>
        <pc:sldMkLst>
          <pc:docMk/>
          <pc:sldMk cId="101650792" sldId="337"/>
        </pc:sldMkLst>
        <pc:spChg chg="mod">
          <ac:chgData name="Gastbenutzer" userId="" providerId="Windows Live" clId="Web-{57CC0367-3A88-47A9-B69D-7B1225FA685C}" dt="2021-11-04T02:24:42.518" v="271" actId="1076"/>
          <ac:spMkLst>
            <pc:docMk/>
            <pc:sldMk cId="101650792" sldId="337"/>
            <ac:spMk id="4" creationId="{0D52A779-CAF4-4549-85F1-AA5F12633211}"/>
          </ac:spMkLst>
        </pc:spChg>
        <pc:spChg chg="add del mod">
          <ac:chgData name="Gastbenutzer" userId="" providerId="Windows Live" clId="Web-{57CC0367-3A88-47A9-B69D-7B1225FA685C}" dt="2021-11-04T02:24:36.956" v="270"/>
          <ac:spMkLst>
            <pc:docMk/>
            <pc:sldMk cId="101650792" sldId="337"/>
            <ac:spMk id="5" creationId="{31557E26-736A-4F11-9168-10A6E587EB63}"/>
          </ac:spMkLst>
        </pc:spChg>
      </pc:sldChg>
      <pc:sldChg chg="addSp delSp modSp">
        <pc:chgData name="Gastbenutzer" userId="" providerId="Windows Live" clId="Web-{57CC0367-3A88-47A9-B69D-7B1225FA685C}" dt="2021-11-04T01:39:23.706" v="117"/>
        <pc:sldMkLst>
          <pc:docMk/>
          <pc:sldMk cId="2165040527" sldId="376"/>
        </pc:sldMkLst>
        <pc:spChg chg="mod">
          <ac:chgData name="Gastbenutzer" userId="" providerId="Windows Live" clId="Web-{57CC0367-3A88-47A9-B69D-7B1225FA685C}" dt="2021-11-04T01:21:42.126" v="100" actId="20577"/>
          <ac:spMkLst>
            <pc:docMk/>
            <pc:sldMk cId="2165040527" sldId="376"/>
            <ac:spMk id="6" creationId="{04AB6577-AFB7-4260-AAEF-8D384D8CF9F4}"/>
          </ac:spMkLst>
        </pc:spChg>
        <pc:picChg chg="add del mod">
          <ac:chgData name="Gastbenutzer" userId="" providerId="Windows Live" clId="Web-{57CC0367-3A88-47A9-B69D-7B1225FA685C}" dt="2021-11-04T01:39:23.706" v="117"/>
          <ac:picMkLst>
            <pc:docMk/>
            <pc:sldMk cId="2165040527" sldId="376"/>
            <ac:picMk id="2" creationId="{4B970FCF-6E74-4B79-84EC-EB056F549BF7}"/>
          </ac:picMkLst>
        </pc:picChg>
      </pc:sldChg>
      <pc:sldChg chg="addSp delSp modSp del mod ord modShow">
        <pc:chgData name="Gastbenutzer" userId="" providerId="Windows Live" clId="Web-{57CC0367-3A88-47A9-B69D-7B1225FA685C}" dt="2021-11-04T01:24:34.568" v="109"/>
        <pc:sldMkLst>
          <pc:docMk/>
          <pc:sldMk cId="1476733403" sldId="381"/>
        </pc:sldMkLst>
        <pc:spChg chg="del">
          <ac:chgData name="Gastbenutzer" userId="" providerId="Windows Live" clId="Web-{57CC0367-3A88-47A9-B69D-7B1225FA685C}" dt="2021-11-04T01:23:06.097" v="104"/>
          <ac:spMkLst>
            <pc:docMk/>
            <pc:sldMk cId="1476733403" sldId="381"/>
            <ac:spMk id="11" creationId="{33368BCC-9A1C-425C-823E-032F4D79319E}"/>
          </ac:spMkLst>
        </pc:spChg>
        <pc:spChg chg="del">
          <ac:chgData name="Gastbenutzer" userId="" providerId="Windows Live" clId="Web-{57CC0367-3A88-47A9-B69D-7B1225FA685C}" dt="2021-11-04T01:23:01.800" v="103"/>
          <ac:spMkLst>
            <pc:docMk/>
            <pc:sldMk cId="1476733403" sldId="381"/>
            <ac:spMk id="12" creationId="{F2E1DD01-ECD2-4D5B-9AC0-FB90EE2C5B51}"/>
          </ac:spMkLst>
        </pc:spChg>
        <pc:spChg chg="del">
          <ac:chgData name="Gastbenutzer" userId="" providerId="Windows Live" clId="Web-{57CC0367-3A88-47A9-B69D-7B1225FA685C}" dt="2021-11-04T01:23:08.847" v="105"/>
          <ac:spMkLst>
            <pc:docMk/>
            <pc:sldMk cId="1476733403" sldId="381"/>
            <ac:spMk id="18" creationId="{912DCC40-5475-450A-A753-F47B4AA1298A}"/>
          </ac:spMkLst>
        </pc:spChg>
        <pc:spChg chg="del">
          <ac:chgData name="Gastbenutzer" userId="" providerId="Windows Live" clId="Web-{57CC0367-3A88-47A9-B69D-7B1225FA685C}" dt="2021-11-04T01:23:12.285" v="106"/>
          <ac:spMkLst>
            <pc:docMk/>
            <pc:sldMk cId="1476733403" sldId="381"/>
            <ac:spMk id="19" creationId="{0B9D9B35-4FF2-4DE4-9476-141254EE8222}"/>
          </ac:spMkLst>
        </pc:spChg>
        <pc:spChg chg="del">
          <ac:chgData name="Gastbenutzer" userId="" providerId="Windows Live" clId="Web-{57CC0367-3A88-47A9-B69D-7B1225FA685C}" dt="2021-11-04T01:23:13.566" v="107"/>
          <ac:spMkLst>
            <pc:docMk/>
            <pc:sldMk cId="1476733403" sldId="381"/>
            <ac:spMk id="21" creationId="{AE31969A-BF4E-4CCF-A014-4A09C30F5CEC}"/>
          </ac:spMkLst>
        </pc:spChg>
        <pc:spChg chg="mod">
          <ac:chgData name="Gastbenutzer" userId="" providerId="Windows Live" clId="Web-{57CC0367-3A88-47A9-B69D-7B1225FA685C}" dt="2021-11-04T01:23:22.316" v="108" actId="20577"/>
          <ac:spMkLst>
            <pc:docMk/>
            <pc:sldMk cId="1476733403" sldId="381"/>
            <ac:spMk id="22" creationId="{3566D1C8-E593-4748-9D78-9E6813879517}"/>
          </ac:spMkLst>
        </pc:spChg>
        <pc:picChg chg="add del mod">
          <ac:chgData name="Gastbenutzer" userId="" providerId="Windows Live" clId="Web-{57CC0367-3A88-47A9-B69D-7B1225FA685C}" dt="2021-11-04T01:15:50.079" v="85"/>
          <ac:picMkLst>
            <pc:docMk/>
            <pc:sldMk cId="1476733403" sldId="381"/>
            <ac:picMk id="4" creationId="{66A25504-F069-4E93-9F58-49FEC352BF50}"/>
          </ac:picMkLst>
        </pc:picChg>
      </pc:sldChg>
      <pc:sldChg chg="new del">
        <pc:chgData name="Gastbenutzer" userId="" providerId="Windows Live" clId="Web-{57CC0367-3A88-47A9-B69D-7B1225FA685C}" dt="2021-11-04T01:16:39.691" v="90"/>
        <pc:sldMkLst>
          <pc:docMk/>
          <pc:sldMk cId="3032592663" sldId="396"/>
        </pc:sldMkLst>
      </pc:sldChg>
      <pc:sldChg chg="new del">
        <pc:chgData name="Gastbenutzer" userId="" providerId="Windows Live" clId="Web-{57CC0367-3A88-47A9-B69D-7B1225FA685C}" dt="2021-11-04T01:19:34.701" v="93"/>
        <pc:sldMkLst>
          <pc:docMk/>
          <pc:sldMk cId="4013419848" sldId="396"/>
        </pc:sldMkLst>
      </pc:sldChg>
      <pc:sldChg chg="addSp delSp modSp add mod ord replId modShow">
        <pc:chgData name="Gastbenutzer" userId="" providerId="Windows Live" clId="Web-{57CC0367-3A88-47A9-B69D-7B1225FA685C}" dt="2021-11-04T02:00:31.713" v="146" actId="14100"/>
        <pc:sldMkLst>
          <pc:docMk/>
          <pc:sldMk cId="4207950926" sldId="396"/>
        </pc:sldMkLst>
        <pc:spChg chg="mod">
          <ac:chgData name="Gastbenutzer" userId="" providerId="Windows Live" clId="Web-{57CC0367-3A88-47A9-B69D-7B1225FA685C}" dt="2021-11-04T01:58:18.491" v="144" actId="20577"/>
          <ac:spMkLst>
            <pc:docMk/>
            <pc:sldMk cId="4207950926" sldId="396"/>
            <ac:spMk id="3" creationId="{2692265B-03CD-4A02-9CE4-5EFF6F550CC1}"/>
          </ac:spMkLst>
        </pc:spChg>
        <pc:spChg chg="add del">
          <ac:chgData name="Gastbenutzer" userId="" providerId="Windows Live" clId="Web-{57CC0367-3A88-47A9-B69D-7B1225FA685C}" dt="2021-11-04T01:57:23.098" v="136"/>
          <ac:spMkLst>
            <pc:docMk/>
            <pc:sldMk cId="4207950926" sldId="396"/>
            <ac:spMk id="9" creationId="{12D8ADCF-4934-40F9-ABAA-506F4565CA04}"/>
          </ac:spMkLst>
        </pc:spChg>
        <pc:spChg chg="del">
          <ac:chgData name="Gastbenutzer" userId="" providerId="Windows Live" clId="Web-{57CC0367-3A88-47A9-B69D-7B1225FA685C}" dt="2021-11-04T01:57:26.536" v="137"/>
          <ac:spMkLst>
            <pc:docMk/>
            <pc:sldMk cId="4207950926" sldId="396"/>
            <ac:spMk id="11" creationId="{33368BCC-9A1C-425C-823E-032F4D79319E}"/>
          </ac:spMkLst>
        </pc:spChg>
        <pc:spChg chg="del">
          <ac:chgData name="Gastbenutzer" userId="" providerId="Windows Live" clId="Web-{57CC0367-3A88-47A9-B69D-7B1225FA685C}" dt="2021-11-04T01:57:15.895" v="134"/>
          <ac:spMkLst>
            <pc:docMk/>
            <pc:sldMk cId="4207950926" sldId="396"/>
            <ac:spMk id="12" creationId="{F2E1DD01-ECD2-4D5B-9AC0-FB90EE2C5B51}"/>
          </ac:spMkLst>
        </pc:spChg>
        <pc:spChg chg="del">
          <ac:chgData name="Gastbenutzer" userId="" providerId="Windows Live" clId="Web-{57CC0367-3A88-47A9-B69D-7B1225FA685C}" dt="2021-11-04T01:57:28.005" v="138"/>
          <ac:spMkLst>
            <pc:docMk/>
            <pc:sldMk cId="4207950926" sldId="396"/>
            <ac:spMk id="18" creationId="{912DCC40-5475-450A-A753-F47B4AA1298A}"/>
          </ac:spMkLst>
        </pc:spChg>
        <pc:spChg chg="del">
          <ac:chgData name="Gastbenutzer" userId="" providerId="Windows Live" clId="Web-{57CC0367-3A88-47A9-B69D-7B1225FA685C}" dt="2021-11-04T01:57:30.567" v="139"/>
          <ac:spMkLst>
            <pc:docMk/>
            <pc:sldMk cId="4207950926" sldId="396"/>
            <ac:spMk id="19" creationId="{0B9D9B35-4FF2-4DE4-9476-141254EE8222}"/>
          </ac:spMkLst>
        </pc:spChg>
        <pc:spChg chg="del">
          <ac:chgData name="Gastbenutzer" userId="" providerId="Windows Live" clId="Web-{57CC0367-3A88-47A9-B69D-7B1225FA685C}" dt="2021-11-04T01:57:31.802" v="140"/>
          <ac:spMkLst>
            <pc:docMk/>
            <pc:sldMk cId="4207950926" sldId="396"/>
            <ac:spMk id="21" creationId="{AE31969A-BF4E-4CCF-A014-4A09C30F5CEC}"/>
          </ac:spMkLst>
        </pc:spChg>
        <pc:spChg chg="mod">
          <ac:chgData name="Gastbenutzer" userId="" providerId="Windows Live" clId="Web-{57CC0367-3A88-47A9-B69D-7B1225FA685C}" dt="2021-11-04T02:00:31.713" v="146" actId="14100"/>
          <ac:spMkLst>
            <pc:docMk/>
            <pc:sldMk cId="4207950926" sldId="396"/>
            <ac:spMk id="22" creationId="{3566D1C8-E593-4748-9D78-9E6813879517}"/>
          </ac:spMkLst>
        </pc:spChg>
      </pc:sldChg>
      <pc:sldChg chg="add replId">
        <pc:chgData name="Gastbenutzer" userId="" providerId="Windows Live" clId="Web-{57CC0367-3A88-47A9-B69D-7B1225FA685C}" dt="2021-11-04T01:39:28.785" v="118"/>
        <pc:sldMkLst>
          <pc:docMk/>
          <pc:sldMk cId="275288423" sldId="397"/>
        </pc:sldMkLst>
      </pc:sldChg>
      <pc:sldChg chg="delSp add del mod ord replId modShow">
        <pc:chgData name="Gastbenutzer" userId="" providerId="Windows Live" clId="Web-{57CC0367-3A88-47A9-B69D-7B1225FA685C}" dt="2021-11-04T01:39:14.300" v="115"/>
        <pc:sldMkLst>
          <pc:docMk/>
          <pc:sldMk cId="2170327024" sldId="397"/>
        </pc:sldMkLst>
        <pc:spChg chg="del">
          <ac:chgData name="Gastbenutzer" userId="" providerId="Windows Live" clId="Web-{57CC0367-3A88-47A9-B69D-7B1225FA685C}" dt="2021-11-04T01:24:47.834" v="113"/>
          <ac:spMkLst>
            <pc:docMk/>
            <pc:sldMk cId="2170327024" sldId="397"/>
            <ac:spMk id="12" creationId="{F2E1DD01-ECD2-4D5B-9AC0-FB90EE2C5B51}"/>
          </ac:spMkLst>
        </pc:spChg>
        <pc:spChg chg="del">
          <ac:chgData name="Gastbenutzer" userId="" providerId="Windows Live" clId="Web-{57CC0367-3A88-47A9-B69D-7B1225FA685C}" dt="2021-11-04T01:25:07.850" v="114"/>
          <ac:spMkLst>
            <pc:docMk/>
            <pc:sldMk cId="2170327024" sldId="397"/>
            <ac:spMk id="18" creationId="{912DCC40-5475-450A-A753-F47B4AA1298A}"/>
          </ac:spMkLst>
        </pc:spChg>
      </pc:sldChg>
      <pc:sldChg chg="addSp delSp modSp new del">
        <pc:chgData name="Gastbenutzer" userId="" providerId="Windows Live" clId="Web-{57CC0367-3A88-47A9-B69D-7B1225FA685C}" dt="2021-11-04T01:16:43.770" v="91"/>
        <pc:sldMkLst>
          <pc:docMk/>
          <pc:sldMk cId="3994732126" sldId="397"/>
        </pc:sldMkLst>
        <pc:spChg chg="add del">
          <ac:chgData name="Gastbenutzer" userId="" providerId="Windows Live" clId="Web-{57CC0367-3A88-47A9-B69D-7B1225FA685C}" dt="2021-11-04T01:16:34.363" v="89"/>
          <ac:spMkLst>
            <pc:docMk/>
            <pc:sldMk cId="3994732126" sldId="397"/>
            <ac:spMk id="2" creationId="{BB1D6AD3-A509-4560-BEC8-314935D5D68E}"/>
          </ac:spMkLst>
        </pc:spChg>
        <pc:picChg chg="add del mod ord">
          <ac:chgData name="Gastbenutzer" userId="" providerId="Windows Live" clId="Web-{57CC0367-3A88-47A9-B69D-7B1225FA685C}" dt="2021-11-04T01:16:34.363" v="89"/>
          <ac:picMkLst>
            <pc:docMk/>
            <pc:sldMk cId="3994732126" sldId="397"/>
            <ac:picMk id="12" creationId="{9B99FA61-3BB4-4B13-B2E1-FD35E8BD9C9A}"/>
          </ac:picMkLst>
        </pc:picChg>
      </pc:sldChg>
      <pc:sldChg chg="delSp modSp add replId">
        <pc:chgData name="Gastbenutzer" userId="" providerId="Windows Live" clId="Web-{57CC0367-3A88-47A9-B69D-7B1225FA685C}" dt="2021-11-04T02:18:38.250" v="242" actId="20577"/>
        <pc:sldMkLst>
          <pc:docMk/>
          <pc:sldMk cId="2407269314" sldId="398"/>
        </pc:sldMkLst>
        <pc:spChg chg="mod">
          <ac:chgData name="Gastbenutzer" userId="" providerId="Windows Live" clId="Web-{57CC0367-3A88-47A9-B69D-7B1225FA685C}" dt="2021-11-04T02:05:49.661" v="150" actId="20577"/>
          <ac:spMkLst>
            <pc:docMk/>
            <pc:sldMk cId="2407269314" sldId="398"/>
            <ac:spMk id="2" creationId="{FD705AE5-4DA2-4A42-9093-558A8A88B59F}"/>
          </ac:spMkLst>
        </pc:spChg>
        <pc:spChg chg="mod">
          <ac:chgData name="Gastbenutzer" userId="" providerId="Windows Live" clId="Web-{57CC0367-3A88-47A9-B69D-7B1225FA685C}" dt="2021-11-04T02:18:38.250" v="242" actId="20577"/>
          <ac:spMkLst>
            <pc:docMk/>
            <pc:sldMk cId="2407269314" sldId="398"/>
            <ac:spMk id="3" creationId="{2692265B-03CD-4A02-9CE4-5EFF6F550CC1}"/>
          </ac:spMkLst>
        </pc:spChg>
        <pc:spChg chg="del">
          <ac:chgData name="Gastbenutzer" userId="" providerId="Windows Live" clId="Web-{57CC0367-3A88-47A9-B69D-7B1225FA685C}" dt="2021-11-04T02:10:05.594" v="187"/>
          <ac:spMkLst>
            <pc:docMk/>
            <pc:sldMk cId="2407269314" sldId="398"/>
            <ac:spMk id="11" creationId="{33368BCC-9A1C-425C-823E-032F4D79319E}"/>
          </ac:spMkLst>
        </pc:spChg>
        <pc:spChg chg="mod">
          <ac:chgData name="Gastbenutzer" userId="" providerId="Windows Live" clId="Web-{57CC0367-3A88-47A9-B69D-7B1225FA685C}" dt="2021-11-04T02:10:30.642" v="191" actId="20577"/>
          <ac:spMkLst>
            <pc:docMk/>
            <pc:sldMk cId="2407269314" sldId="398"/>
            <ac:spMk id="12" creationId="{F2E1DD01-ECD2-4D5B-9AC0-FB90EE2C5B51}"/>
          </ac:spMkLst>
        </pc:spChg>
        <pc:spChg chg="del">
          <ac:chgData name="Gastbenutzer" userId="" providerId="Windows Live" clId="Web-{57CC0367-3A88-47A9-B69D-7B1225FA685C}" dt="2021-11-04T02:10:07.735" v="188"/>
          <ac:spMkLst>
            <pc:docMk/>
            <pc:sldMk cId="2407269314" sldId="398"/>
            <ac:spMk id="18" creationId="{912DCC40-5475-450A-A753-F47B4AA1298A}"/>
          </ac:spMkLst>
        </pc:spChg>
        <pc:spChg chg="del">
          <ac:chgData name="Gastbenutzer" userId="" providerId="Windows Live" clId="Web-{57CC0367-3A88-47A9-B69D-7B1225FA685C}" dt="2021-11-04T02:10:09.501" v="189"/>
          <ac:spMkLst>
            <pc:docMk/>
            <pc:sldMk cId="2407269314" sldId="398"/>
            <ac:spMk id="19" creationId="{0B9D9B35-4FF2-4DE4-9476-141254EE8222}"/>
          </ac:spMkLst>
        </pc:spChg>
        <pc:spChg chg="del">
          <ac:chgData name="Gastbenutzer" userId="" providerId="Windows Live" clId="Web-{57CC0367-3A88-47A9-B69D-7B1225FA685C}" dt="2021-11-04T02:10:11.110" v="190"/>
          <ac:spMkLst>
            <pc:docMk/>
            <pc:sldMk cId="2407269314" sldId="398"/>
            <ac:spMk id="21" creationId="{AE31969A-BF4E-4CCF-A014-4A09C30F5CEC}"/>
          </ac:spMkLst>
        </pc:spChg>
        <pc:spChg chg="del mod">
          <ac:chgData name="Gastbenutzer" userId="" providerId="Windows Live" clId="Web-{57CC0367-3A88-47A9-B69D-7B1225FA685C}" dt="2021-11-04T02:09:09.155" v="176"/>
          <ac:spMkLst>
            <pc:docMk/>
            <pc:sldMk cId="2407269314" sldId="398"/>
            <ac:spMk id="22" creationId="{3566D1C8-E593-4748-9D78-9E6813879517}"/>
          </ac:spMkLst>
        </pc:spChg>
      </pc:sldChg>
      <pc:sldChg chg="add del replId">
        <pc:chgData name="Gastbenutzer" userId="" providerId="Windows Live" clId="Web-{57CC0367-3A88-47A9-B69D-7B1225FA685C}" dt="2021-11-04T01:56:33.597" v="127"/>
        <pc:sldMkLst>
          <pc:docMk/>
          <pc:sldMk cId="676571415" sldId="399"/>
        </pc:sldMkLst>
      </pc:sldChg>
      <pc:sldChg chg="add del replId">
        <pc:chgData name="Gastbenutzer" userId="" providerId="Windows Live" clId="Web-{57CC0367-3A88-47A9-B69D-7B1225FA685C}" dt="2021-11-04T02:17:16.389" v="227"/>
        <pc:sldMkLst>
          <pc:docMk/>
          <pc:sldMk cId="2710754039" sldId="400"/>
        </pc:sldMkLst>
      </pc:sldChg>
    </pc:docChg>
  </pc:docChgLst>
  <pc:docChgLst>
    <pc:chgData name="Guest User" providerId="Windows Live" clId="Web-{E5461FEC-129E-45DF-93C4-DB45969CBC0F}"/>
    <pc:docChg chg="addSld modSld sldOrd">
      <pc:chgData name="Guest User" userId="" providerId="Windows Live" clId="Web-{E5461FEC-129E-45DF-93C4-DB45969CBC0F}" dt="2021-11-04T07:39:15.734" v="101" actId="14100"/>
      <pc:docMkLst>
        <pc:docMk/>
      </pc:docMkLst>
      <pc:sldChg chg="addSp delSp modSp add mod ord replId modShow">
        <pc:chgData name="Guest User" userId="" providerId="Windows Live" clId="Web-{E5461FEC-129E-45DF-93C4-DB45969CBC0F}" dt="2021-11-04T07:39:15.734" v="101" actId="14100"/>
        <pc:sldMkLst>
          <pc:docMk/>
          <pc:sldMk cId="3344531361" sldId="400"/>
        </pc:sldMkLst>
        <pc:spChg chg="add del mod">
          <ac:chgData name="Guest User" userId="" providerId="Windows Live" clId="Web-{E5461FEC-129E-45DF-93C4-DB45969CBC0F}" dt="2021-11-04T07:29:12.316" v="31"/>
          <ac:spMkLst>
            <pc:docMk/>
            <pc:sldMk cId="3344531361" sldId="400"/>
            <ac:spMk id="4" creationId="{E0EF19A5-41B5-4B99-8DBE-B66F4F47F6C7}"/>
          </ac:spMkLst>
        </pc:spChg>
        <pc:spChg chg="mod">
          <ac:chgData name="Guest User" userId="" providerId="Windows Live" clId="Web-{E5461FEC-129E-45DF-93C4-DB45969CBC0F}" dt="2021-11-04T07:27:29.861" v="9" actId="20577"/>
          <ac:spMkLst>
            <pc:docMk/>
            <pc:sldMk cId="3344531361" sldId="400"/>
            <ac:spMk id="5" creationId="{DC9313AE-9F8D-4FE9-BE7B-653DC50B914E}"/>
          </ac:spMkLst>
        </pc:spChg>
        <pc:spChg chg="mod">
          <ac:chgData name="Guest User" userId="" providerId="Windows Live" clId="Web-{E5461FEC-129E-45DF-93C4-DB45969CBC0F}" dt="2021-11-04T07:26:37.813" v="3" actId="20577"/>
          <ac:spMkLst>
            <pc:docMk/>
            <pc:sldMk cId="3344531361" sldId="400"/>
            <ac:spMk id="8" creationId="{D1210205-0CE3-4629-BBFF-F94D6AB2701D}"/>
          </ac:spMkLst>
        </pc:spChg>
        <pc:spChg chg="add del mod">
          <ac:chgData name="Guest User" userId="" providerId="Windows Live" clId="Web-{E5461FEC-129E-45DF-93C4-DB45969CBC0F}" dt="2021-11-04T07:30:58.115" v="38"/>
          <ac:spMkLst>
            <pc:docMk/>
            <pc:sldMk cId="3344531361" sldId="400"/>
            <ac:spMk id="9" creationId="{E1F5828A-CAD1-40A6-973F-AE5B70A4543B}"/>
          </ac:spMkLst>
        </pc:spChg>
        <pc:spChg chg="ord">
          <ac:chgData name="Guest User" userId="" providerId="Windows Live" clId="Web-{E5461FEC-129E-45DF-93C4-DB45969CBC0F}" dt="2021-11-04T07:33:44.962" v="67"/>
          <ac:spMkLst>
            <pc:docMk/>
            <pc:sldMk cId="3344531361" sldId="400"/>
            <ac:spMk id="10" creationId="{100A96DD-2EE5-40E8-A14D-2CADBBEE2BB6}"/>
          </ac:spMkLst>
        </pc:spChg>
        <pc:spChg chg="add del mod">
          <ac:chgData name="Guest User" userId="" providerId="Windows Live" clId="Web-{E5461FEC-129E-45DF-93C4-DB45969CBC0F}" dt="2021-11-04T07:32:04.007" v="52"/>
          <ac:spMkLst>
            <pc:docMk/>
            <pc:sldMk cId="3344531361" sldId="400"/>
            <ac:spMk id="15" creationId="{F7621004-3908-4D30-95A7-3D18A84A3703}"/>
          </ac:spMkLst>
        </pc:spChg>
        <pc:spChg chg="add del mod">
          <ac:chgData name="Guest User" userId="" providerId="Windows Live" clId="Web-{E5461FEC-129E-45DF-93C4-DB45969CBC0F}" dt="2021-11-04T07:32:30.664" v="57"/>
          <ac:spMkLst>
            <pc:docMk/>
            <pc:sldMk cId="3344531361" sldId="400"/>
            <ac:spMk id="18" creationId="{C3BEE21B-F3E6-4587-BEC1-E2D896B91508}"/>
          </ac:spMkLst>
        </pc:spChg>
        <pc:spChg chg="add del mod">
          <ac:chgData name="Guest User" userId="" providerId="Windows Live" clId="Web-{E5461FEC-129E-45DF-93C4-DB45969CBC0F}" dt="2021-11-04T07:32:51.164" v="60"/>
          <ac:spMkLst>
            <pc:docMk/>
            <pc:sldMk cId="3344531361" sldId="400"/>
            <ac:spMk id="21" creationId="{52E19047-BAB4-4E5B-BFC3-62B6F04F18F9}"/>
          </ac:spMkLst>
        </pc:spChg>
        <pc:spChg chg="add del mod">
          <ac:chgData name="Guest User" userId="" providerId="Windows Live" clId="Web-{E5461FEC-129E-45DF-93C4-DB45969CBC0F}" dt="2021-11-04T07:33:24.712" v="63"/>
          <ac:spMkLst>
            <pc:docMk/>
            <pc:sldMk cId="3344531361" sldId="400"/>
            <ac:spMk id="24" creationId="{4A6686D1-3007-4427-BC35-24B21B17303A}"/>
          </ac:spMkLst>
        </pc:spChg>
        <pc:picChg chg="add del mod ord">
          <ac:chgData name="Guest User" userId="" providerId="Windows Live" clId="Web-{E5461FEC-129E-45DF-93C4-DB45969CBC0F}" dt="2021-11-04T07:31:57.351" v="49"/>
          <ac:picMkLst>
            <pc:docMk/>
            <pc:sldMk cId="3344531361" sldId="400"/>
            <ac:picMk id="3" creationId="{73CB4730-0DD0-4C85-9476-9482714A4BB3}"/>
          </ac:picMkLst>
        </pc:picChg>
        <pc:picChg chg="add del mod ord modCrop">
          <ac:chgData name="Guest User" userId="" providerId="Windows Live" clId="Web-{E5461FEC-129E-45DF-93C4-DB45969CBC0F}" dt="2021-11-04T07:29:09.629" v="30"/>
          <ac:picMkLst>
            <pc:docMk/>
            <pc:sldMk cId="3344531361" sldId="400"/>
            <ac:picMk id="6" creationId="{BAA27EFD-EB90-4DF4-ACB4-BAD3FBA169A5}"/>
          </ac:picMkLst>
        </pc:picChg>
        <pc:picChg chg="add del mod ord modCrop">
          <ac:chgData name="Guest User" userId="" providerId="Windows Live" clId="Web-{E5461FEC-129E-45DF-93C4-DB45969CBC0F}" dt="2021-11-04T07:32:01.772" v="51"/>
          <ac:picMkLst>
            <pc:docMk/>
            <pc:sldMk cId="3344531361" sldId="400"/>
            <ac:picMk id="11" creationId="{E8AB3F82-E6ED-470B-B4C2-A3B17AC88B44}"/>
          </ac:picMkLst>
        </pc:picChg>
        <pc:picChg chg="add del mod">
          <ac:chgData name="Guest User" userId="" providerId="Windows Live" clId="Web-{E5461FEC-129E-45DF-93C4-DB45969CBC0F}" dt="2021-11-04T07:30:16.442" v="35"/>
          <ac:picMkLst>
            <pc:docMk/>
            <pc:sldMk cId="3344531361" sldId="400"/>
            <ac:picMk id="12" creationId="{0CA3A8E1-182D-4F8A-A0D4-AD2BAA140F83}"/>
          </ac:picMkLst>
        </pc:picChg>
        <pc:picChg chg="add del mod ord modCrop">
          <ac:chgData name="Guest User" userId="" providerId="Windows Live" clId="Web-{E5461FEC-129E-45DF-93C4-DB45969CBC0F}" dt="2021-11-04T07:32:16.617" v="56"/>
          <ac:picMkLst>
            <pc:docMk/>
            <pc:sldMk cId="3344531361" sldId="400"/>
            <ac:picMk id="16" creationId="{9CD0C9BF-5942-4C5B-9ABD-57A0D38B0966}"/>
          </ac:picMkLst>
        </pc:picChg>
        <pc:picChg chg="add del mod ord modCrop">
          <ac:chgData name="Guest User" userId="" providerId="Windows Live" clId="Web-{E5461FEC-129E-45DF-93C4-DB45969CBC0F}" dt="2021-11-04T07:32:50.320" v="59"/>
          <ac:picMkLst>
            <pc:docMk/>
            <pc:sldMk cId="3344531361" sldId="400"/>
            <ac:picMk id="19" creationId="{D3A02EB2-9E9E-4E73-BDE5-88DCA3193EA4}"/>
          </ac:picMkLst>
        </pc:picChg>
        <pc:picChg chg="add del mod ord modCrop">
          <ac:chgData name="Guest User" userId="" providerId="Windows Live" clId="Web-{E5461FEC-129E-45DF-93C4-DB45969CBC0F}" dt="2021-11-04T07:33:07.336" v="62"/>
          <ac:picMkLst>
            <pc:docMk/>
            <pc:sldMk cId="3344531361" sldId="400"/>
            <ac:picMk id="22" creationId="{7C6398B3-C961-4B46-B359-004872DF06AD}"/>
          </ac:picMkLst>
        </pc:picChg>
        <pc:picChg chg="add mod ord modCrop">
          <ac:chgData name="Guest User" userId="" providerId="Windows Live" clId="Web-{E5461FEC-129E-45DF-93C4-DB45969CBC0F}" dt="2021-11-04T07:33:41.665" v="66"/>
          <ac:picMkLst>
            <pc:docMk/>
            <pc:sldMk cId="3344531361" sldId="400"/>
            <ac:picMk id="25" creationId="{DB44F05E-F43B-40A5-9E47-301B38856ABE}"/>
          </ac:picMkLst>
        </pc:picChg>
        <pc:picChg chg="add del mod">
          <ac:chgData name="Guest User" userId="" providerId="Windows Live" clId="Web-{E5461FEC-129E-45DF-93C4-DB45969CBC0F}" dt="2021-11-04T07:34:26.557" v="74"/>
          <ac:picMkLst>
            <pc:docMk/>
            <pc:sldMk cId="3344531361" sldId="400"/>
            <ac:picMk id="26" creationId="{3EE60E06-1E52-4AB2-9C1B-19DAD8A7D473}"/>
          </ac:picMkLst>
        </pc:picChg>
        <pc:picChg chg="add del mod">
          <ac:chgData name="Guest User" userId="" providerId="Windows Live" clId="Web-{E5461FEC-129E-45DF-93C4-DB45969CBC0F}" dt="2021-11-04T07:34:49.323" v="80"/>
          <ac:picMkLst>
            <pc:docMk/>
            <pc:sldMk cId="3344531361" sldId="400"/>
            <ac:picMk id="27" creationId="{1D1E808D-AD45-4CEA-A4A4-0033BF5CC728}"/>
          </ac:picMkLst>
        </pc:picChg>
        <pc:picChg chg="add mod">
          <ac:chgData name="Guest User" userId="" providerId="Windows Live" clId="Web-{E5461FEC-129E-45DF-93C4-DB45969CBC0F}" dt="2021-11-04T07:35:00.917" v="82" actId="1076"/>
          <ac:picMkLst>
            <pc:docMk/>
            <pc:sldMk cId="3344531361" sldId="400"/>
            <ac:picMk id="28" creationId="{FCD7291D-CEDD-434F-B1EC-5B893CF1776F}"/>
          </ac:picMkLst>
        </pc:picChg>
        <pc:cxnChg chg="add mod">
          <ac:chgData name="Guest User" userId="" providerId="Windows Live" clId="Web-{E5461FEC-129E-45DF-93C4-DB45969CBC0F}" dt="2021-11-04T07:39:08.187" v="100" actId="14100"/>
          <ac:cxnSpMkLst>
            <pc:docMk/>
            <pc:sldMk cId="3344531361" sldId="400"/>
            <ac:cxnSpMk id="29" creationId="{124D4E34-F73D-4606-AF8E-680CB10D3A26}"/>
          </ac:cxnSpMkLst>
        </pc:cxnChg>
        <pc:cxnChg chg="add mod ord">
          <ac:chgData name="Guest User" userId="" providerId="Windows Live" clId="Web-{E5461FEC-129E-45DF-93C4-DB45969CBC0F}" dt="2021-11-04T07:39:15.734" v="101" actId="14100"/>
          <ac:cxnSpMkLst>
            <pc:docMk/>
            <pc:sldMk cId="3344531361" sldId="400"/>
            <ac:cxnSpMk id="30" creationId="{22720B15-D71E-4F0B-96B3-99A2038F131C}"/>
          </ac:cxnSpMkLst>
        </pc:cxnChg>
      </pc:sldChg>
    </pc:docChg>
  </pc:docChgLst>
  <pc:docChgLst>
    <pc:chgData name="Marcus Koppelmann" userId="1d879d5e0ba8d5bb" providerId="LiveId" clId="{D820F0BB-B36C-4561-9E9D-00D0F37BE515}"/>
    <pc:docChg chg="undo redo custSel addSld modSld sldOrd">
      <pc:chgData name="Marcus Koppelmann" userId="1d879d5e0ba8d5bb" providerId="LiveId" clId="{D820F0BB-B36C-4561-9E9D-00D0F37BE515}" dt="2021-11-04T07:18:43.015" v="1501" actId="20577"/>
      <pc:docMkLst>
        <pc:docMk/>
      </pc:docMkLst>
      <pc:sldChg chg="modSp mod">
        <pc:chgData name="Marcus Koppelmann" userId="1d879d5e0ba8d5bb" providerId="LiveId" clId="{D820F0BB-B36C-4561-9E9D-00D0F37BE515}" dt="2021-11-03T19:44:50.125" v="1033" actId="20577"/>
        <pc:sldMkLst>
          <pc:docMk/>
          <pc:sldMk cId="804422208" sldId="281"/>
        </pc:sldMkLst>
        <pc:spChg chg="mod">
          <ac:chgData name="Marcus Koppelmann" userId="1d879d5e0ba8d5bb" providerId="LiveId" clId="{D820F0BB-B36C-4561-9E9D-00D0F37BE515}" dt="2021-11-03T19:13:29.637" v="1016" actId="1076"/>
          <ac:spMkLst>
            <pc:docMk/>
            <pc:sldMk cId="804422208" sldId="281"/>
            <ac:spMk id="6" creationId="{AE41569B-8C3F-4395-AEAE-0036188F9665}"/>
          </ac:spMkLst>
        </pc:spChg>
        <pc:spChg chg="mod">
          <ac:chgData name="Marcus Koppelmann" userId="1d879d5e0ba8d5bb" providerId="LiveId" clId="{D820F0BB-B36C-4561-9E9D-00D0F37BE515}" dt="2021-11-03T19:44:50.125" v="1033" actId="20577"/>
          <ac:spMkLst>
            <pc:docMk/>
            <pc:sldMk cId="804422208" sldId="281"/>
            <ac:spMk id="248" creationId="{0D1E50A1-EDA7-4750-852E-25CE81AB364F}"/>
          </ac:spMkLst>
        </pc:spChg>
      </pc:sldChg>
      <pc:sldChg chg="modSp mod">
        <pc:chgData name="Marcus Koppelmann" userId="1d879d5e0ba8d5bb" providerId="LiveId" clId="{D820F0BB-B36C-4561-9E9D-00D0F37BE515}" dt="2021-11-03T17:19:46.934" v="917" actId="20577"/>
        <pc:sldMkLst>
          <pc:docMk/>
          <pc:sldMk cId="1831518069" sldId="306"/>
        </pc:sldMkLst>
        <pc:spChg chg="mod">
          <ac:chgData name="Marcus Koppelmann" userId="1d879d5e0ba8d5bb" providerId="LiveId" clId="{D820F0BB-B36C-4561-9E9D-00D0F37BE515}" dt="2021-11-03T17:19:17.825" v="810" actId="20577"/>
          <ac:spMkLst>
            <pc:docMk/>
            <pc:sldMk cId="1831518069" sldId="306"/>
            <ac:spMk id="24" creationId="{E141534A-602A-41A3-976C-FA499BA1969B}"/>
          </ac:spMkLst>
        </pc:spChg>
        <pc:spChg chg="mod">
          <ac:chgData name="Marcus Koppelmann" userId="1d879d5e0ba8d5bb" providerId="LiveId" clId="{D820F0BB-B36C-4561-9E9D-00D0F37BE515}" dt="2021-11-03T17:19:46.934" v="917" actId="20577"/>
          <ac:spMkLst>
            <pc:docMk/>
            <pc:sldMk cId="1831518069" sldId="306"/>
            <ac:spMk id="25" creationId="{32A92E10-14AE-427E-801E-ADF736E12A2F}"/>
          </ac:spMkLst>
        </pc:spChg>
        <pc:spChg chg="mod">
          <ac:chgData name="Marcus Koppelmann" userId="1d879d5e0ba8d5bb" providerId="LiveId" clId="{D820F0BB-B36C-4561-9E9D-00D0F37BE515}" dt="2021-11-03T17:18:16.437" v="648" actId="20577"/>
          <ac:spMkLst>
            <pc:docMk/>
            <pc:sldMk cId="1831518069" sldId="306"/>
            <ac:spMk id="27" creationId="{41E1C074-23BC-46DB-A046-3CD61D722C80}"/>
          </ac:spMkLst>
        </pc:spChg>
      </pc:sldChg>
      <pc:sldChg chg="mod ord modShow">
        <pc:chgData name="Marcus Koppelmann" userId="1d879d5e0ba8d5bb" providerId="LiveId" clId="{D820F0BB-B36C-4561-9E9D-00D0F37BE515}" dt="2021-11-03T17:17:06.315" v="566" actId="729"/>
        <pc:sldMkLst>
          <pc:docMk/>
          <pc:sldMk cId="101650792" sldId="337"/>
        </pc:sldMkLst>
      </pc:sldChg>
      <pc:sldChg chg="mod ord modShow">
        <pc:chgData name="Marcus Koppelmann" userId="1d879d5e0ba8d5bb" providerId="LiveId" clId="{D820F0BB-B36C-4561-9E9D-00D0F37BE515}" dt="2021-11-03T17:17:06.315" v="566" actId="729"/>
        <pc:sldMkLst>
          <pc:docMk/>
          <pc:sldMk cId="2957048164" sldId="351"/>
        </pc:sldMkLst>
      </pc:sldChg>
      <pc:sldChg chg="mod ord modShow">
        <pc:chgData name="Marcus Koppelmann" userId="1d879d5e0ba8d5bb" providerId="LiveId" clId="{D820F0BB-B36C-4561-9E9D-00D0F37BE515}" dt="2021-11-03T17:17:06.315" v="566" actId="729"/>
        <pc:sldMkLst>
          <pc:docMk/>
          <pc:sldMk cId="1476733403" sldId="381"/>
        </pc:sldMkLst>
      </pc:sldChg>
      <pc:sldChg chg="addSp delSp modSp mod">
        <pc:chgData name="Marcus Koppelmann" userId="1d879d5e0ba8d5bb" providerId="LiveId" clId="{D820F0BB-B36C-4561-9E9D-00D0F37BE515}" dt="2021-11-03T17:17:23.892" v="567" actId="478"/>
        <pc:sldMkLst>
          <pc:docMk/>
          <pc:sldMk cId="3791728430" sldId="382"/>
        </pc:sldMkLst>
        <pc:spChg chg="mod">
          <ac:chgData name="Marcus Koppelmann" userId="1d879d5e0ba8d5bb" providerId="LiveId" clId="{D820F0BB-B36C-4561-9E9D-00D0F37BE515}" dt="2021-11-02T21:09:23.821" v="1" actId="20577"/>
          <ac:spMkLst>
            <pc:docMk/>
            <pc:sldMk cId="3791728430" sldId="382"/>
            <ac:spMk id="2" creationId="{F16F8FF5-D206-4BC1-97C5-118E812768F0}"/>
          </ac:spMkLst>
        </pc:spChg>
        <pc:spChg chg="add del mod">
          <ac:chgData name="Marcus Koppelmann" userId="1d879d5e0ba8d5bb" providerId="LiveId" clId="{D820F0BB-B36C-4561-9E9D-00D0F37BE515}" dt="2021-11-03T17:17:23.892" v="567" actId="478"/>
          <ac:spMkLst>
            <pc:docMk/>
            <pc:sldMk cId="3791728430" sldId="382"/>
            <ac:spMk id="3" creationId="{AA92E9CC-4FA0-4155-911D-442D522F540B}"/>
          </ac:spMkLst>
        </pc:spChg>
      </pc:sldChg>
      <pc:sldChg chg="mod ord modShow">
        <pc:chgData name="Marcus Koppelmann" userId="1d879d5e0ba8d5bb" providerId="LiveId" clId="{D820F0BB-B36C-4561-9E9D-00D0F37BE515}" dt="2021-11-03T17:17:06.315" v="566" actId="729"/>
        <pc:sldMkLst>
          <pc:docMk/>
          <pc:sldMk cId="466565655" sldId="384"/>
        </pc:sldMkLst>
      </pc:sldChg>
      <pc:sldChg chg="modSp add mod">
        <pc:chgData name="Marcus Koppelmann" userId="1d879d5e0ba8d5bb" providerId="LiveId" clId="{D820F0BB-B36C-4561-9E9D-00D0F37BE515}" dt="2021-11-04T07:14:50.442" v="1135" actId="20577"/>
        <pc:sldMkLst>
          <pc:docMk/>
          <pc:sldMk cId="3834296647" sldId="390"/>
        </pc:sldMkLst>
        <pc:spChg chg="mod">
          <ac:chgData name="Marcus Koppelmann" userId="1d879d5e0ba8d5bb" providerId="LiveId" clId="{D820F0BB-B36C-4561-9E9D-00D0F37BE515}" dt="2021-11-04T07:14:50.442" v="1135" actId="20577"/>
          <ac:spMkLst>
            <pc:docMk/>
            <pc:sldMk cId="3834296647" sldId="390"/>
            <ac:spMk id="6" creationId="{05BD778A-0FBF-401D-B1E7-F2AE6F0E1C90}"/>
          </ac:spMkLst>
        </pc:spChg>
        <pc:spChg chg="mod">
          <ac:chgData name="Marcus Koppelmann" userId="1d879d5e0ba8d5bb" providerId="LiveId" clId="{D820F0BB-B36C-4561-9E9D-00D0F37BE515}" dt="2021-11-04T07:14:28.644" v="1104" actId="1076"/>
          <ac:spMkLst>
            <pc:docMk/>
            <pc:sldMk cId="3834296647" sldId="390"/>
            <ac:spMk id="9" creationId="{61416F12-AD41-4BE9-8CBA-735B8987F411}"/>
          </ac:spMkLst>
        </pc:spChg>
      </pc:sldChg>
      <pc:sldChg chg="modSp add mod">
        <pc:chgData name="Marcus Koppelmann" userId="1d879d5e0ba8d5bb" providerId="LiveId" clId="{D820F0BB-B36C-4561-9E9D-00D0F37BE515}" dt="2021-11-04T07:18:43.015" v="1501" actId="20577"/>
        <pc:sldMkLst>
          <pc:docMk/>
          <pc:sldMk cId="3839839046" sldId="391"/>
        </pc:sldMkLst>
        <pc:spChg chg="mod">
          <ac:chgData name="Marcus Koppelmann" userId="1d879d5e0ba8d5bb" providerId="LiveId" clId="{D820F0BB-B36C-4561-9E9D-00D0F37BE515}" dt="2021-11-04T07:18:43.015" v="1501" actId="20577"/>
          <ac:spMkLst>
            <pc:docMk/>
            <pc:sldMk cId="3839839046" sldId="391"/>
            <ac:spMk id="6" creationId="{CA638FF6-4D09-4D08-BB40-82820BDB02C1}"/>
          </ac:spMkLst>
        </pc:spChg>
      </pc:sldChg>
      <pc:sldChg chg="modSp mod">
        <pc:chgData name="Marcus Koppelmann" userId="1d879d5e0ba8d5bb" providerId="LiveId" clId="{D820F0BB-B36C-4561-9E9D-00D0F37BE515}" dt="2021-11-03T19:09:49.981" v="926" actId="2062"/>
        <pc:sldMkLst>
          <pc:docMk/>
          <pc:sldMk cId="4104811161" sldId="393"/>
        </pc:sldMkLst>
        <pc:graphicFrameChg chg="modGraphic">
          <ac:chgData name="Marcus Koppelmann" userId="1d879d5e0ba8d5bb" providerId="LiveId" clId="{D820F0BB-B36C-4561-9E9D-00D0F37BE515}" dt="2021-11-03T19:09:49.981" v="926" actId="2062"/>
          <ac:graphicFrameMkLst>
            <pc:docMk/>
            <pc:sldMk cId="4104811161" sldId="393"/>
            <ac:graphicFrameMk id="3" creationId="{F0CE2675-DAB5-49B4-A4D5-BA6B6029ED82}"/>
          </ac:graphicFrameMkLst>
        </pc:graphicFrameChg>
      </pc:sldChg>
      <pc:sldChg chg="addSp delSp modSp add mod modClrScheme chgLayout">
        <pc:chgData name="Marcus Koppelmann" userId="1d879d5e0ba8d5bb" providerId="LiveId" clId="{D820F0BB-B36C-4561-9E9D-00D0F37BE515}" dt="2021-11-02T21:12:34.369" v="69" actId="1076"/>
        <pc:sldMkLst>
          <pc:docMk/>
          <pc:sldMk cId="1640560242" sldId="394"/>
        </pc:sldMkLst>
        <pc:spChg chg="mod">
          <ac:chgData name="Marcus Koppelmann" userId="1d879d5e0ba8d5bb" providerId="LiveId" clId="{D820F0BB-B36C-4561-9E9D-00D0F37BE515}" dt="2021-11-02T21:11:52.871" v="57" actId="14100"/>
          <ac:spMkLst>
            <pc:docMk/>
            <pc:sldMk cId="1640560242" sldId="394"/>
            <ac:spMk id="2" creationId="{F16F8FF5-D206-4BC1-97C5-118E812768F0}"/>
          </ac:spMkLst>
        </pc:spChg>
        <pc:spChg chg="del">
          <ac:chgData name="Marcus Koppelmann" userId="1d879d5e0ba8d5bb" providerId="LiveId" clId="{D820F0BB-B36C-4561-9E9D-00D0F37BE515}" dt="2021-11-02T21:10:52.670" v="35" actId="478"/>
          <ac:spMkLst>
            <pc:docMk/>
            <pc:sldMk cId="1640560242" sldId="394"/>
            <ac:spMk id="3" creationId="{AA92E9CC-4FA0-4155-911D-442D522F540B}"/>
          </ac:spMkLst>
        </pc:spChg>
        <pc:spChg chg="add del mod ord">
          <ac:chgData name="Marcus Koppelmann" userId="1d879d5e0ba8d5bb" providerId="LiveId" clId="{D820F0BB-B36C-4561-9E9D-00D0F37BE515}" dt="2021-11-02T21:11:09.414" v="38" actId="478"/>
          <ac:spMkLst>
            <pc:docMk/>
            <pc:sldMk cId="1640560242" sldId="394"/>
            <ac:spMk id="4" creationId="{8B88C9DE-56F6-4F9A-B41E-98187C9C0697}"/>
          </ac:spMkLst>
        </pc:spChg>
        <pc:spChg chg="del">
          <ac:chgData name="Marcus Koppelmann" userId="1d879d5e0ba8d5bb" providerId="LiveId" clId="{D820F0BB-B36C-4561-9E9D-00D0F37BE515}" dt="2021-11-02T21:10:53.735" v="36" actId="478"/>
          <ac:spMkLst>
            <pc:docMk/>
            <pc:sldMk cId="1640560242" sldId="394"/>
            <ac:spMk id="6" creationId="{05483DA2-1986-4F86-8D56-54532238421D}"/>
          </ac:spMkLst>
        </pc:spChg>
        <pc:spChg chg="del">
          <ac:chgData name="Marcus Koppelmann" userId="1d879d5e0ba8d5bb" providerId="LiveId" clId="{D820F0BB-B36C-4561-9E9D-00D0F37BE515}" dt="2021-11-02T21:11:50.979" v="56" actId="478"/>
          <ac:spMkLst>
            <pc:docMk/>
            <pc:sldMk cId="1640560242" sldId="394"/>
            <ac:spMk id="7" creationId="{1F52E270-4D86-40AA-97B6-46647E2238BF}"/>
          </ac:spMkLst>
        </pc:spChg>
        <pc:spChg chg="mod">
          <ac:chgData name="Marcus Koppelmann" userId="1d879d5e0ba8d5bb" providerId="LiveId" clId="{D820F0BB-B36C-4561-9E9D-00D0F37BE515}" dt="2021-11-02T21:12:34.369" v="69" actId="1076"/>
          <ac:spMkLst>
            <pc:docMk/>
            <pc:sldMk cId="1640560242" sldId="394"/>
            <ac:spMk id="12" creationId="{D34BC5E3-B814-4DD2-A034-FB03FF84A6C2}"/>
          </ac:spMkLst>
        </pc:spChg>
        <pc:spChg chg="del mod">
          <ac:chgData name="Marcus Koppelmann" userId="1d879d5e0ba8d5bb" providerId="LiveId" clId="{D820F0BB-B36C-4561-9E9D-00D0F37BE515}" dt="2021-11-02T21:11:27.246" v="48"/>
          <ac:spMkLst>
            <pc:docMk/>
            <pc:sldMk cId="1640560242" sldId="394"/>
            <ac:spMk id="13" creationId="{CA13611F-9944-4A59-B058-E404B28FD485}"/>
          </ac:spMkLst>
        </pc:spChg>
      </pc:sldChg>
      <pc:sldChg chg="addSp delSp modSp add mod">
        <pc:chgData name="Marcus Koppelmann" userId="1d879d5e0ba8d5bb" providerId="LiveId" clId="{D820F0BB-B36C-4561-9E9D-00D0F37BE515}" dt="2021-11-02T21:59:36.056" v="563" actId="14100"/>
        <pc:sldMkLst>
          <pc:docMk/>
          <pc:sldMk cId="3623562171" sldId="395"/>
        </pc:sldMkLst>
        <pc:spChg chg="mod">
          <ac:chgData name="Marcus Koppelmann" userId="1d879d5e0ba8d5bb" providerId="LiveId" clId="{D820F0BB-B36C-4561-9E9D-00D0F37BE515}" dt="2021-11-02T21:46:59.038" v="412" actId="1076"/>
          <ac:spMkLst>
            <pc:docMk/>
            <pc:sldMk cId="3623562171" sldId="395"/>
            <ac:spMk id="2" creationId="{F16F8FF5-D206-4BC1-97C5-118E812768F0}"/>
          </ac:spMkLst>
        </pc:spChg>
        <pc:spChg chg="del">
          <ac:chgData name="Marcus Koppelmann" userId="1d879d5e0ba8d5bb" providerId="LiveId" clId="{D820F0BB-B36C-4561-9E9D-00D0F37BE515}" dt="2021-11-02T21:14:15.503" v="71" actId="478"/>
          <ac:spMkLst>
            <pc:docMk/>
            <pc:sldMk cId="3623562171" sldId="395"/>
            <ac:spMk id="12" creationId="{D34BC5E3-B814-4DD2-A034-FB03FF84A6C2}"/>
          </ac:spMkLst>
        </pc:spChg>
        <pc:spChg chg="add mod ord">
          <ac:chgData name="Marcus Koppelmann" userId="1d879d5e0ba8d5bb" providerId="LiveId" clId="{D820F0BB-B36C-4561-9E9D-00D0F37BE515}" dt="2021-11-02T21:46:59.038" v="412" actId="1076"/>
          <ac:spMkLst>
            <pc:docMk/>
            <pc:sldMk cId="3623562171" sldId="395"/>
            <ac:spMk id="20" creationId="{1A19D209-C6EB-423D-9B53-FAD35CF40DFD}"/>
          </ac:spMkLst>
        </pc:spChg>
        <pc:spChg chg="add mod ord">
          <ac:chgData name="Marcus Koppelmann" userId="1d879d5e0ba8d5bb" providerId="LiveId" clId="{D820F0BB-B36C-4561-9E9D-00D0F37BE515}" dt="2021-11-02T21:46:59.038" v="412" actId="1076"/>
          <ac:spMkLst>
            <pc:docMk/>
            <pc:sldMk cId="3623562171" sldId="395"/>
            <ac:spMk id="21" creationId="{9314794D-9553-4C67-B2B6-0B3EC728C7FF}"/>
          </ac:spMkLst>
        </pc:spChg>
        <pc:spChg chg="add mod ord">
          <ac:chgData name="Marcus Koppelmann" userId="1d879d5e0ba8d5bb" providerId="LiveId" clId="{D820F0BB-B36C-4561-9E9D-00D0F37BE515}" dt="2021-11-02T21:46:59.038" v="412" actId="1076"/>
          <ac:spMkLst>
            <pc:docMk/>
            <pc:sldMk cId="3623562171" sldId="395"/>
            <ac:spMk id="22" creationId="{BAB640F3-E755-4CD6-BB4C-7654F0F8ABBA}"/>
          </ac:spMkLst>
        </pc:spChg>
        <pc:spChg chg="add mod ord">
          <ac:chgData name="Marcus Koppelmann" userId="1d879d5e0ba8d5bb" providerId="LiveId" clId="{D820F0BB-B36C-4561-9E9D-00D0F37BE515}" dt="2021-11-02T21:46:59.038" v="412" actId="1076"/>
          <ac:spMkLst>
            <pc:docMk/>
            <pc:sldMk cId="3623562171" sldId="395"/>
            <ac:spMk id="23" creationId="{11F8352C-DD0A-4B9A-AF4B-364ADB8F7AFA}"/>
          </ac:spMkLst>
        </pc:spChg>
        <pc:spChg chg="add del mod">
          <ac:chgData name="Marcus Koppelmann" userId="1d879d5e0ba8d5bb" providerId="LiveId" clId="{D820F0BB-B36C-4561-9E9D-00D0F37BE515}" dt="2021-11-02T21:22:41.965" v="152" actId="478"/>
          <ac:spMkLst>
            <pc:docMk/>
            <pc:sldMk cId="3623562171" sldId="395"/>
            <ac:spMk id="24" creationId="{C74CA8D4-7DBC-4B8D-A651-E945DECFA2B6}"/>
          </ac:spMkLst>
        </pc:spChg>
        <pc:spChg chg="add mod ord">
          <ac:chgData name="Marcus Koppelmann" userId="1d879d5e0ba8d5bb" providerId="LiveId" clId="{D820F0BB-B36C-4561-9E9D-00D0F37BE515}" dt="2021-11-02T21:37:32.188" v="366" actId="14100"/>
          <ac:spMkLst>
            <pc:docMk/>
            <pc:sldMk cId="3623562171" sldId="395"/>
            <ac:spMk id="25" creationId="{2571AE45-AA6C-417E-BFAA-A983AC4836B5}"/>
          </ac:spMkLst>
        </pc:spChg>
        <pc:spChg chg="add del mod">
          <ac:chgData name="Marcus Koppelmann" userId="1d879d5e0ba8d5bb" providerId="LiveId" clId="{D820F0BB-B36C-4561-9E9D-00D0F37BE515}" dt="2021-11-02T21:26:50.956" v="185" actId="478"/>
          <ac:spMkLst>
            <pc:docMk/>
            <pc:sldMk cId="3623562171" sldId="395"/>
            <ac:spMk id="26" creationId="{D7619342-1194-49CC-8C96-30DD0A5BFD96}"/>
          </ac:spMkLst>
        </pc:spChg>
        <pc:spChg chg="add mod">
          <ac:chgData name="Marcus Koppelmann" userId="1d879d5e0ba8d5bb" providerId="LiveId" clId="{D820F0BB-B36C-4561-9E9D-00D0F37BE515}" dt="2021-11-02T21:46:59.038" v="412" actId="1076"/>
          <ac:spMkLst>
            <pc:docMk/>
            <pc:sldMk cId="3623562171" sldId="395"/>
            <ac:spMk id="27" creationId="{8DC87227-D960-46C8-A081-EF231B339EC7}"/>
          </ac:spMkLst>
        </pc:spChg>
        <pc:spChg chg="add mod">
          <ac:chgData name="Marcus Koppelmann" userId="1d879d5e0ba8d5bb" providerId="LiveId" clId="{D820F0BB-B36C-4561-9E9D-00D0F37BE515}" dt="2021-11-02T21:46:59.038" v="412" actId="1076"/>
          <ac:spMkLst>
            <pc:docMk/>
            <pc:sldMk cId="3623562171" sldId="395"/>
            <ac:spMk id="28" creationId="{D2B8E192-9085-4EF0-8CE6-2CD454265772}"/>
          </ac:spMkLst>
        </pc:spChg>
        <pc:spChg chg="add mod">
          <ac:chgData name="Marcus Koppelmann" userId="1d879d5e0ba8d5bb" providerId="LiveId" clId="{D820F0BB-B36C-4561-9E9D-00D0F37BE515}" dt="2021-11-02T21:46:59.038" v="412" actId="1076"/>
          <ac:spMkLst>
            <pc:docMk/>
            <pc:sldMk cId="3623562171" sldId="395"/>
            <ac:spMk id="29" creationId="{DCB34AA3-2515-4709-908A-CE309D57B92A}"/>
          </ac:spMkLst>
        </pc:spChg>
        <pc:spChg chg="add mod">
          <ac:chgData name="Marcus Koppelmann" userId="1d879d5e0ba8d5bb" providerId="LiveId" clId="{D820F0BB-B36C-4561-9E9D-00D0F37BE515}" dt="2021-11-02T21:46:59.038" v="412" actId="1076"/>
          <ac:spMkLst>
            <pc:docMk/>
            <pc:sldMk cId="3623562171" sldId="395"/>
            <ac:spMk id="30" creationId="{A3DBFAB6-9F96-4E1F-85D9-AB5BEF2A76BE}"/>
          </ac:spMkLst>
        </pc:spChg>
        <pc:spChg chg="add mod">
          <ac:chgData name="Marcus Koppelmann" userId="1d879d5e0ba8d5bb" providerId="LiveId" clId="{D820F0BB-B36C-4561-9E9D-00D0F37BE515}" dt="2021-11-02T21:46:59.038" v="412" actId="1076"/>
          <ac:spMkLst>
            <pc:docMk/>
            <pc:sldMk cId="3623562171" sldId="395"/>
            <ac:spMk id="31" creationId="{D33BDBFC-3EE2-46F5-A797-D8EBD6C6C1F2}"/>
          </ac:spMkLst>
        </pc:spChg>
        <pc:spChg chg="add mod">
          <ac:chgData name="Marcus Koppelmann" userId="1d879d5e0ba8d5bb" providerId="LiveId" clId="{D820F0BB-B36C-4561-9E9D-00D0F37BE515}" dt="2021-11-02T21:46:59.038" v="412" actId="1076"/>
          <ac:spMkLst>
            <pc:docMk/>
            <pc:sldMk cId="3623562171" sldId="395"/>
            <ac:spMk id="32" creationId="{AA8D5741-4F1A-405A-96A6-6784E710A252}"/>
          </ac:spMkLst>
        </pc:spChg>
        <pc:spChg chg="add mod">
          <ac:chgData name="Marcus Koppelmann" userId="1d879d5e0ba8d5bb" providerId="LiveId" clId="{D820F0BB-B36C-4561-9E9D-00D0F37BE515}" dt="2021-11-02T21:46:59.038" v="412" actId="1076"/>
          <ac:spMkLst>
            <pc:docMk/>
            <pc:sldMk cId="3623562171" sldId="395"/>
            <ac:spMk id="33" creationId="{ECFD7004-BDFD-4FD5-99B4-8BE41752617B}"/>
          </ac:spMkLst>
        </pc:spChg>
        <pc:spChg chg="add del mod">
          <ac:chgData name="Marcus Koppelmann" userId="1d879d5e0ba8d5bb" providerId="LiveId" clId="{D820F0BB-B36C-4561-9E9D-00D0F37BE515}" dt="2021-11-02T21:46:52.018" v="411" actId="478"/>
          <ac:spMkLst>
            <pc:docMk/>
            <pc:sldMk cId="3623562171" sldId="395"/>
            <ac:spMk id="34" creationId="{30A3FE94-2F9A-4536-B695-92942B93FACA}"/>
          </ac:spMkLst>
        </pc:spChg>
        <pc:spChg chg="add del mod">
          <ac:chgData name="Marcus Koppelmann" userId="1d879d5e0ba8d5bb" providerId="LiveId" clId="{D820F0BB-B36C-4561-9E9D-00D0F37BE515}" dt="2021-11-02T21:33:30.214" v="250" actId="478"/>
          <ac:spMkLst>
            <pc:docMk/>
            <pc:sldMk cId="3623562171" sldId="395"/>
            <ac:spMk id="34" creationId="{6E7A1484-66ED-4F29-A97B-345701B8F1C6}"/>
          </ac:spMkLst>
        </pc:spChg>
        <pc:spChg chg="add mod">
          <ac:chgData name="Marcus Koppelmann" userId="1d879d5e0ba8d5bb" providerId="LiveId" clId="{D820F0BB-B36C-4561-9E9D-00D0F37BE515}" dt="2021-11-02T21:59:36.056" v="563" actId="14100"/>
          <ac:spMkLst>
            <pc:docMk/>
            <pc:sldMk cId="3623562171" sldId="395"/>
            <ac:spMk id="35" creationId="{0CC0A559-C38B-4C8E-99F9-8FD9B492F86C}"/>
          </ac:spMkLst>
        </pc:spChg>
        <pc:spChg chg="add del mod">
          <ac:chgData name="Marcus Koppelmann" userId="1d879d5e0ba8d5bb" providerId="LiveId" clId="{D820F0BB-B36C-4561-9E9D-00D0F37BE515}" dt="2021-11-02T21:34:25.108" v="282" actId="478"/>
          <ac:spMkLst>
            <pc:docMk/>
            <pc:sldMk cId="3623562171" sldId="395"/>
            <ac:spMk id="35" creationId="{F33EC504-A96A-4CFB-B399-A2A41D633B6D}"/>
          </ac:spMkLst>
        </pc:spChg>
        <pc:spChg chg="add del mod">
          <ac:chgData name="Marcus Koppelmann" userId="1d879d5e0ba8d5bb" providerId="LiveId" clId="{D820F0BB-B36C-4561-9E9D-00D0F37BE515}" dt="2021-11-02T21:48:01.020" v="417" actId="478"/>
          <ac:spMkLst>
            <pc:docMk/>
            <pc:sldMk cId="3623562171" sldId="395"/>
            <ac:spMk id="36" creationId="{6EBFEBAB-165D-429A-A489-49B131FD0CCD}"/>
          </ac:spMkLst>
        </pc:spChg>
        <pc:spChg chg="add del mod">
          <ac:chgData name="Marcus Koppelmann" userId="1d879d5e0ba8d5bb" providerId="LiveId" clId="{D820F0BB-B36C-4561-9E9D-00D0F37BE515}" dt="2021-11-02T21:34:46.605" v="293" actId="478"/>
          <ac:spMkLst>
            <pc:docMk/>
            <pc:sldMk cId="3623562171" sldId="395"/>
            <ac:spMk id="36" creationId="{EB5256E8-5CF8-44DE-9FD7-52DA8098E976}"/>
          </ac:spMkLst>
        </pc:spChg>
        <pc:spChg chg="add del mod">
          <ac:chgData name="Marcus Koppelmann" userId="1d879d5e0ba8d5bb" providerId="LiveId" clId="{D820F0BB-B36C-4561-9E9D-00D0F37BE515}" dt="2021-11-02T21:34:26.437" v="283" actId="478"/>
          <ac:spMkLst>
            <pc:docMk/>
            <pc:sldMk cId="3623562171" sldId="395"/>
            <ac:spMk id="37" creationId="{EA91DDB7-89FB-4DE3-853D-2493ED6B58A1}"/>
          </ac:spMkLst>
        </pc:spChg>
        <pc:spChg chg="add del mod">
          <ac:chgData name="Marcus Koppelmann" userId="1d879d5e0ba8d5bb" providerId="LiveId" clId="{D820F0BB-B36C-4561-9E9D-00D0F37BE515}" dt="2021-11-02T21:34:27.559" v="284" actId="478"/>
          <ac:spMkLst>
            <pc:docMk/>
            <pc:sldMk cId="3623562171" sldId="395"/>
            <ac:spMk id="38" creationId="{364A6A32-48DC-4019-8548-739CCFF7E1D6}"/>
          </ac:spMkLst>
        </pc:spChg>
        <pc:spChg chg="add del mod">
          <ac:chgData name="Marcus Koppelmann" userId="1d879d5e0ba8d5bb" providerId="LiveId" clId="{D820F0BB-B36C-4561-9E9D-00D0F37BE515}" dt="2021-11-02T21:34:29.560" v="285" actId="478"/>
          <ac:spMkLst>
            <pc:docMk/>
            <pc:sldMk cId="3623562171" sldId="395"/>
            <ac:spMk id="39" creationId="{0641616B-4054-4CC5-B553-3D475EBCBCBB}"/>
          </ac:spMkLst>
        </pc:spChg>
        <pc:spChg chg="add del mod">
          <ac:chgData name="Marcus Koppelmann" userId="1d879d5e0ba8d5bb" providerId="LiveId" clId="{D820F0BB-B36C-4561-9E9D-00D0F37BE515}" dt="2021-11-02T21:41:21.143" v="382" actId="478"/>
          <ac:spMkLst>
            <pc:docMk/>
            <pc:sldMk cId="3623562171" sldId="395"/>
            <ac:spMk id="40" creationId="{195EBD21-7CC6-4295-908E-4750842F0FC4}"/>
          </ac:spMkLst>
        </pc:spChg>
        <pc:spChg chg="add del mod">
          <ac:chgData name="Marcus Koppelmann" userId="1d879d5e0ba8d5bb" providerId="LiveId" clId="{D820F0BB-B36C-4561-9E9D-00D0F37BE515}" dt="2021-11-02T21:41:22.436" v="383" actId="478"/>
          <ac:spMkLst>
            <pc:docMk/>
            <pc:sldMk cId="3623562171" sldId="395"/>
            <ac:spMk id="41" creationId="{C4AD8F76-DCB5-48F7-AE6E-F222C769BB98}"/>
          </ac:spMkLst>
        </pc:spChg>
        <pc:spChg chg="add del mod">
          <ac:chgData name="Marcus Koppelmann" userId="1d879d5e0ba8d5bb" providerId="LiveId" clId="{D820F0BB-B36C-4561-9E9D-00D0F37BE515}" dt="2021-11-02T21:41:23.577" v="384" actId="478"/>
          <ac:spMkLst>
            <pc:docMk/>
            <pc:sldMk cId="3623562171" sldId="395"/>
            <ac:spMk id="42" creationId="{4F52C15D-215D-4993-81EA-2F39F8E7CA34}"/>
          </ac:spMkLst>
        </pc:spChg>
        <pc:spChg chg="add del mod">
          <ac:chgData name="Marcus Koppelmann" userId="1d879d5e0ba8d5bb" providerId="LiveId" clId="{D820F0BB-B36C-4561-9E9D-00D0F37BE515}" dt="2021-11-02T21:41:25.112" v="385" actId="478"/>
          <ac:spMkLst>
            <pc:docMk/>
            <pc:sldMk cId="3623562171" sldId="395"/>
            <ac:spMk id="43" creationId="{B296A1CB-4A96-4ED6-BEB4-05AF2A7A4254}"/>
          </ac:spMkLst>
        </pc:spChg>
        <pc:picChg chg="add mod">
          <ac:chgData name="Marcus Koppelmann" userId="1d879d5e0ba8d5bb" providerId="LiveId" clId="{D820F0BB-B36C-4561-9E9D-00D0F37BE515}" dt="2021-11-02T21:46:59.038" v="412" actId="1076"/>
          <ac:picMkLst>
            <pc:docMk/>
            <pc:sldMk cId="3623562171" sldId="395"/>
            <ac:picMk id="4" creationId="{127DDA6F-6F26-49AD-BAC5-49BA0DA86FCC}"/>
          </ac:picMkLst>
        </pc:picChg>
        <pc:picChg chg="add del mod">
          <ac:chgData name="Marcus Koppelmann" userId="1d879d5e0ba8d5bb" providerId="LiveId" clId="{D820F0BB-B36C-4561-9E9D-00D0F37BE515}" dt="2021-11-02T21:45:50.978" v="397" actId="478"/>
          <ac:picMkLst>
            <pc:docMk/>
            <pc:sldMk cId="3623562171" sldId="395"/>
            <ac:picMk id="5" creationId="{7F4F4EA6-4754-48DB-AA6B-943BB43C6980}"/>
          </ac:picMkLst>
        </pc:picChg>
        <pc:picChg chg="add mod">
          <ac:chgData name="Marcus Koppelmann" userId="1d879d5e0ba8d5bb" providerId="LiveId" clId="{D820F0BB-B36C-4561-9E9D-00D0F37BE515}" dt="2021-11-02T21:46:59.038" v="412" actId="1076"/>
          <ac:picMkLst>
            <pc:docMk/>
            <pc:sldMk cId="3623562171" sldId="395"/>
            <ac:picMk id="6" creationId="{69E4E502-BCAD-4D4F-8023-2519D2550761}"/>
          </ac:picMkLst>
        </pc:picChg>
        <pc:picChg chg="add mod">
          <ac:chgData name="Marcus Koppelmann" userId="1d879d5e0ba8d5bb" providerId="LiveId" clId="{D820F0BB-B36C-4561-9E9D-00D0F37BE515}" dt="2021-11-02T21:46:59.038" v="412" actId="1076"/>
          <ac:picMkLst>
            <pc:docMk/>
            <pc:sldMk cId="3623562171" sldId="395"/>
            <ac:picMk id="8" creationId="{355A1D88-0D2F-4AB1-B843-34C81E982227}"/>
          </ac:picMkLst>
        </pc:picChg>
        <pc:picChg chg="add mod modCrop">
          <ac:chgData name="Marcus Koppelmann" userId="1d879d5e0ba8d5bb" providerId="LiveId" clId="{D820F0BB-B36C-4561-9E9D-00D0F37BE515}" dt="2021-11-02T21:59:21.923" v="561" actId="1076"/>
          <ac:picMkLst>
            <pc:docMk/>
            <pc:sldMk cId="3623562171" sldId="395"/>
            <ac:picMk id="9" creationId="{C5052A71-C88C-46A2-8525-544E2DD4A929}"/>
          </ac:picMkLst>
        </pc:picChg>
        <pc:picChg chg="add mod">
          <ac:chgData name="Marcus Koppelmann" userId="1d879d5e0ba8d5bb" providerId="LiveId" clId="{D820F0BB-B36C-4561-9E9D-00D0F37BE515}" dt="2021-11-02T21:46:59.038" v="412" actId="1076"/>
          <ac:picMkLst>
            <pc:docMk/>
            <pc:sldMk cId="3623562171" sldId="395"/>
            <ac:picMk id="10" creationId="{8ECADF87-B8EE-48C5-8903-3EB5A6377955}"/>
          </ac:picMkLst>
        </pc:picChg>
        <pc:picChg chg="add mod">
          <ac:chgData name="Marcus Koppelmann" userId="1d879d5e0ba8d5bb" providerId="LiveId" clId="{D820F0BB-B36C-4561-9E9D-00D0F37BE515}" dt="2021-11-02T21:46:59.038" v="412" actId="1076"/>
          <ac:picMkLst>
            <pc:docMk/>
            <pc:sldMk cId="3623562171" sldId="395"/>
            <ac:picMk id="13" creationId="{79E565A3-63B7-41DE-BA4E-14AC79DE0872}"/>
          </ac:picMkLst>
        </pc:picChg>
        <pc:picChg chg="add del mod">
          <ac:chgData name="Marcus Koppelmann" userId="1d879d5e0ba8d5bb" providerId="LiveId" clId="{D820F0BB-B36C-4561-9E9D-00D0F37BE515}" dt="2021-11-02T21:17:27.695" v="90" actId="478"/>
          <ac:picMkLst>
            <pc:docMk/>
            <pc:sldMk cId="3623562171" sldId="395"/>
            <ac:picMk id="15" creationId="{A4307F17-CE87-4424-8604-D0A9801ED9C1}"/>
          </ac:picMkLst>
        </pc:picChg>
        <pc:picChg chg="add mod">
          <ac:chgData name="Marcus Koppelmann" userId="1d879d5e0ba8d5bb" providerId="LiveId" clId="{D820F0BB-B36C-4561-9E9D-00D0F37BE515}" dt="2021-11-02T21:46:59.038" v="412" actId="1076"/>
          <ac:picMkLst>
            <pc:docMk/>
            <pc:sldMk cId="3623562171" sldId="395"/>
            <ac:picMk id="17" creationId="{912F6669-F0FF-4472-BF33-0E0D8B66936A}"/>
          </ac:picMkLst>
        </pc:picChg>
        <pc:picChg chg="add mod">
          <ac:chgData name="Marcus Koppelmann" userId="1d879d5e0ba8d5bb" providerId="LiveId" clId="{D820F0BB-B36C-4561-9E9D-00D0F37BE515}" dt="2021-11-02T21:46:59.038" v="412" actId="1076"/>
          <ac:picMkLst>
            <pc:docMk/>
            <pc:sldMk cId="3623562171" sldId="395"/>
            <ac:picMk id="19" creationId="{D8B8AAD4-544D-41BC-A7CE-EA4C0093C1DA}"/>
          </ac:picMkLst>
        </pc:picChg>
      </pc:sldChg>
      <pc:sldChg chg="add">
        <pc:chgData name="Marcus Koppelmann" userId="1d879d5e0ba8d5bb" providerId="LiveId" clId="{D820F0BB-B36C-4561-9E9D-00D0F37BE515}" dt="2021-11-04T06:54:39.017" v="1035"/>
        <pc:sldMkLst>
          <pc:docMk/>
          <pc:sldMk cId="736810863" sldId="399"/>
        </pc:sldMkLst>
      </pc:sldChg>
    </pc:docChg>
  </pc:docChgLst>
  <pc:docChgLst>
    <pc:chgData name="Dennis Podkolsin" userId="663cb0b9afde452f" providerId="Windows Live" clId="Web-{9F884435-6169-48B4-A4A4-04788C5B222B}"/>
    <pc:docChg chg="modSld">
      <pc:chgData name="Dennis Podkolsin" userId="663cb0b9afde452f" providerId="Windows Live" clId="Web-{9F884435-6169-48B4-A4A4-04788C5B222B}" dt="2021-11-03T15:51:13.085" v="19"/>
      <pc:docMkLst>
        <pc:docMk/>
      </pc:docMkLst>
      <pc:sldChg chg="modSp">
        <pc:chgData name="Dennis Podkolsin" userId="663cb0b9afde452f" providerId="Windows Live" clId="Web-{9F884435-6169-48B4-A4A4-04788C5B222B}" dt="2021-11-03T15:51:13.085" v="19"/>
        <pc:sldMkLst>
          <pc:docMk/>
          <pc:sldMk cId="4104811161" sldId="393"/>
        </pc:sldMkLst>
        <pc:graphicFrameChg chg="mod modGraphic">
          <ac:chgData name="Dennis Podkolsin" userId="663cb0b9afde452f" providerId="Windows Live" clId="Web-{9F884435-6169-48B4-A4A4-04788C5B222B}" dt="2021-11-03T15:51:13.085" v="19"/>
          <ac:graphicFrameMkLst>
            <pc:docMk/>
            <pc:sldMk cId="4104811161" sldId="393"/>
            <ac:graphicFrameMk id="17" creationId="{E62122B4-2897-41B4-BCD3-C70880B481CC}"/>
          </ac:graphicFrameMkLst>
        </pc:graphicFrameChg>
      </pc:sldChg>
    </pc:docChg>
  </pc:docChgLst>
  <pc:docChgLst>
    <pc:chgData name="Gastbenutzer" providerId="Windows Live" clId="Web-{23197553-0D70-440E-A580-7ACE73819BBA}"/>
    <pc:docChg chg="modSld">
      <pc:chgData name="Gastbenutzer" userId="" providerId="Windows Live" clId="Web-{23197553-0D70-440E-A580-7ACE73819BBA}" dt="2021-11-04T07:41:48.811" v="113" actId="1076"/>
      <pc:docMkLst>
        <pc:docMk/>
      </pc:docMkLst>
      <pc:sldChg chg="addSp modSp">
        <pc:chgData name="Gastbenutzer" userId="" providerId="Windows Live" clId="Web-{23197553-0D70-440E-A580-7ACE73819BBA}" dt="2021-11-04T07:41:48.811" v="113" actId="1076"/>
        <pc:sldMkLst>
          <pc:docMk/>
          <pc:sldMk cId="3834296647" sldId="390"/>
        </pc:sldMkLst>
        <pc:spChg chg="add mod">
          <ac:chgData name="Gastbenutzer" userId="" providerId="Windows Live" clId="Web-{23197553-0D70-440E-A580-7ACE73819BBA}" dt="2021-11-04T07:41:48.811" v="113" actId="1076"/>
          <ac:spMkLst>
            <pc:docMk/>
            <pc:sldMk cId="3834296647" sldId="390"/>
            <ac:spMk id="10" creationId="{72A7041F-A120-4B41-AE70-0D9C3734E4EF}"/>
          </ac:spMkLst>
        </pc:spChg>
      </pc:sldChg>
    </pc:docChg>
  </pc:docChgLst>
  <pc:docChgLst>
    <pc:chgData name="Gastbenutzer" providerId="Windows Live" clId="Web-{9473D22C-CED3-4316-9E0E-A5548ED032F5}"/>
    <pc:docChg chg="modSld">
      <pc:chgData name="Gastbenutzer" userId="" providerId="Windows Live" clId="Web-{9473D22C-CED3-4316-9E0E-A5548ED032F5}" dt="2021-11-03T10:07:57.532" v="5" actId="1076"/>
      <pc:docMkLst>
        <pc:docMk/>
      </pc:docMkLst>
      <pc:sldChg chg="modSp">
        <pc:chgData name="Gastbenutzer" userId="" providerId="Windows Live" clId="Web-{9473D22C-CED3-4316-9E0E-A5548ED032F5}" dt="2021-11-03T10:07:57.532" v="5" actId="1076"/>
        <pc:sldMkLst>
          <pc:docMk/>
          <pc:sldMk cId="3791728430" sldId="382"/>
        </pc:sldMkLst>
        <pc:spChg chg="mod">
          <ac:chgData name="Gastbenutzer" userId="" providerId="Windows Live" clId="Web-{9473D22C-CED3-4316-9E0E-A5548ED032F5}" dt="2021-11-03T10:07:57.532" v="5" actId="1076"/>
          <ac:spMkLst>
            <pc:docMk/>
            <pc:sldMk cId="3791728430" sldId="382"/>
            <ac:spMk id="3" creationId="{AA92E9CC-4FA0-4155-911D-442D522F540B}"/>
          </ac:spMkLst>
        </pc:spChg>
      </pc:sldChg>
    </pc:docChg>
  </pc:docChgLst>
  <pc:docChgLst>
    <pc:chgData name="Dennis Podkolsin" userId="663cb0b9afde452f" providerId="Windows Live" clId="Web-{1723321C-B7FB-4CE3-9F19-94AD9B9061BE}"/>
    <pc:docChg chg="modSld sldOrd">
      <pc:chgData name="Dennis Podkolsin" userId="663cb0b9afde452f" providerId="Windows Live" clId="Web-{1723321C-B7FB-4CE3-9F19-94AD9B9061BE}" dt="2021-11-03T18:33:49.728" v="785" actId="1076"/>
      <pc:docMkLst>
        <pc:docMk/>
      </pc:docMkLst>
      <pc:sldChg chg="addSp delSp modSp ord modNotes">
        <pc:chgData name="Dennis Podkolsin" userId="663cb0b9afde452f" providerId="Windows Live" clId="Web-{1723321C-B7FB-4CE3-9F19-94AD9B9061BE}" dt="2021-11-03T18:33:49.728" v="785" actId="1076"/>
        <pc:sldMkLst>
          <pc:docMk/>
          <pc:sldMk cId="804422208" sldId="281"/>
        </pc:sldMkLst>
        <pc:spChg chg="mod">
          <ac:chgData name="Dennis Podkolsin" userId="663cb0b9afde452f" providerId="Windows Live" clId="Web-{1723321C-B7FB-4CE3-9F19-94AD9B9061BE}" dt="2021-11-03T18:31:28.413" v="768" actId="20577"/>
          <ac:spMkLst>
            <pc:docMk/>
            <pc:sldMk cId="804422208" sldId="281"/>
            <ac:spMk id="2" creationId="{7CA948CE-C207-4CCB-B3B2-76D22E3811CC}"/>
          </ac:spMkLst>
        </pc:spChg>
        <pc:spChg chg="add mod">
          <ac:chgData name="Dennis Podkolsin" userId="663cb0b9afde452f" providerId="Windows Live" clId="Web-{1723321C-B7FB-4CE3-9F19-94AD9B9061BE}" dt="2021-11-03T18:33:49.728" v="785" actId="1076"/>
          <ac:spMkLst>
            <pc:docMk/>
            <pc:sldMk cId="804422208" sldId="281"/>
            <ac:spMk id="6" creationId="{AE41569B-8C3F-4395-AEAE-0036188F9665}"/>
          </ac:spMkLst>
        </pc:spChg>
        <pc:spChg chg="add del mod">
          <ac:chgData name="Dennis Podkolsin" userId="663cb0b9afde452f" providerId="Windows Live" clId="Web-{1723321C-B7FB-4CE3-9F19-94AD9B9061BE}" dt="2021-11-03T16:24:03.054" v="297"/>
          <ac:spMkLst>
            <pc:docMk/>
            <pc:sldMk cId="804422208" sldId="281"/>
            <ac:spMk id="15" creationId="{E2CF1FA7-EC6D-4E96-B3A6-30F75D0E5371}"/>
          </ac:spMkLst>
        </pc:spChg>
        <pc:spChg chg="mod">
          <ac:chgData name="Dennis Podkolsin" userId="663cb0b9afde452f" providerId="Windows Live" clId="Web-{1723321C-B7FB-4CE3-9F19-94AD9B9061BE}" dt="2021-11-03T18:32:15.586" v="781" actId="20577"/>
          <ac:spMkLst>
            <pc:docMk/>
            <pc:sldMk cId="804422208" sldId="281"/>
            <ac:spMk id="21" creationId="{054050D8-924F-4545-9651-DCAF3DEF2065}"/>
          </ac:spMkLst>
        </pc:spChg>
        <pc:spChg chg="mod">
          <ac:chgData name="Dennis Podkolsin" userId="663cb0b9afde452f" providerId="Windows Live" clId="Web-{1723321C-B7FB-4CE3-9F19-94AD9B9061BE}" dt="2021-11-03T18:33:19.884" v="782" actId="1076"/>
          <ac:spMkLst>
            <pc:docMk/>
            <pc:sldMk cId="804422208" sldId="281"/>
            <ac:spMk id="248" creationId="{0D1E50A1-EDA7-4750-852E-25CE81AB364F}"/>
          </ac:spMkLst>
        </pc:spChg>
        <pc:grpChg chg="del">
          <ac:chgData name="Dennis Podkolsin" userId="663cb0b9afde452f" providerId="Windows Live" clId="Web-{1723321C-B7FB-4CE3-9F19-94AD9B9061BE}" dt="2021-11-03T16:05:29.495" v="77"/>
          <ac:grpSpMkLst>
            <pc:docMk/>
            <pc:sldMk cId="804422208" sldId="281"/>
            <ac:grpSpMk id="22" creationId="{1017BC7F-E78B-488A-90B2-3A1C1EBBC697}"/>
          </ac:grpSpMkLst>
        </pc:grpChg>
        <pc:picChg chg="add del mod">
          <ac:chgData name="Dennis Podkolsin" userId="663cb0b9afde452f" providerId="Windows Live" clId="Web-{1723321C-B7FB-4CE3-9F19-94AD9B9061BE}" dt="2021-11-03T16:06:57.075" v="98"/>
          <ac:picMkLst>
            <pc:docMk/>
            <pc:sldMk cId="804422208" sldId="281"/>
            <ac:picMk id="3" creationId="{23793774-B6CF-48D2-BED3-54B9445C0A81}"/>
          </ac:picMkLst>
        </pc:picChg>
        <pc:picChg chg="add del mod">
          <ac:chgData name="Dennis Podkolsin" userId="663cb0b9afde452f" providerId="Windows Live" clId="Web-{1723321C-B7FB-4CE3-9F19-94AD9B9061BE}" dt="2021-11-03T16:06:45.512" v="94"/>
          <ac:picMkLst>
            <pc:docMk/>
            <pc:sldMk cId="804422208" sldId="281"/>
            <ac:picMk id="4" creationId="{C7228AB6-48DF-458A-A0AB-D4F5D1349924}"/>
          </ac:picMkLst>
        </pc:picChg>
        <pc:picChg chg="add del mod">
          <ac:chgData name="Dennis Podkolsin" userId="663cb0b9afde452f" providerId="Windows Live" clId="Web-{1723321C-B7FB-4CE3-9F19-94AD9B9061BE}" dt="2021-11-03T16:06:37.871" v="91"/>
          <ac:picMkLst>
            <pc:docMk/>
            <pc:sldMk cId="804422208" sldId="281"/>
            <ac:picMk id="5" creationId="{25CFFFF3-4407-4FFF-B42D-89018FFD6AB1}"/>
          </ac:picMkLst>
        </pc:picChg>
      </pc:sldChg>
    </pc:docChg>
  </pc:docChgLst>
  <pc:docChgLst>
    <pc:chgData name="Dennis Podkolsin" userId="663cb0b9afde452f" providerId="Windows Live" clId="Web-{FB288235-3ADE-4992-96C1-2C222CFAA31F}"/>
    <pc:docChg chg="modSld">
      <pc:chgData name="Dennis Podkolsin" userId="663cb0b9afde452f" providerId="Windows Live" clId="Web-{FB288235-3ADE-4992-96C1-2C222CFAA31F}" dt="2021-11-02T10:23:20.147" v="543"/>
      <pc:docMkLst>
        <pc:docMk/>
      </pc:docMkLst>
      <pc:sldChg chg="modSp">
        <pc:chgData name="Dennis Podkolsin" userId="663cb0b9afde452f" providerId="Windows Live" clId="Web-{FB288235-3ADE-4992-96C1-2C222CFAA31F}" dt="2021-11-02T10:23:20.147" v="543"/>
        <pc:sldMkLst>
          <pc:docMk/>
          <pc:sldMk cId="4104811161" sldId="393"/>
        </pc:sldMkLst>
        <pc:graphicFrameChg chg="mod modGraphic">
          <ac:chgData name="Dennis Podkolsin" userId="663cb0b9afde452f" providerId="Windows Live" clId="Web-{FB288235-3ADE-4992-96C1-2C222CFAA31F}" dt="2021-11-01T18:17:42.800" v="235"/>
          <ac:graphicFrameMkLst>
            <pc:docMk/>
            <pc:sldMk cId="4104811161" sldId="393"/>
            <ac:graphicFrameMk id="3" creationId="{F0CE2675-DAB5-49B4-A4D5-BA6B6029ED82}"/>
          </ac:graphicFrameMkLst>
        </pc:graphicFrameChg>
        <pc:graphicFrameChg chg="mod modGraphic">
          <ac:chgData name="Dennis Podkolsin" userId="663cb0b9afde452f" providerId="Windows Live" clId="Web-{FB288235-3ADE-4992-96C1-2C222CFAA31F}" dt="2021-11-02T10:13:54.095" v="305"/>
          <ac:graphicFrameMkLst>
            <pc:docMk/>
            <pc:sldMk cId="4104811161" sldId="393"/>
            <ac:graphicFrameMk id="15" creationId="{9AA422B4-0F93-4DBE-9D73-91BDF35F2CA5}"/>
          </ac:graphicFrameMkLst>
        </pc:graphicFrameChg>
        <pc:graphicFrameChg chg="mod modGraphic">
          <ac:chgData name="Dennis Podkolsin" userId="663cb0b9afde452f" providerId="Windows Live" clId="Web-{FB288235-3ADE-4992-96C1-2C222CFAA31F}" dt="2021-11-02T10:23:20.147" v="543"/>
          <ac:graphicFrameMkLst>
            <pc:docMk/>
            <pc:sldMk cId="4104811161" sldId="393"/>
            <ac:graphicFrameMk id="17" creationId="{E62122B4-2897-41B4-BCD3-C70880B481CC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5D971959-953B-463E-BAAE-BE8CB048C413}" type="datetimeFigureOut">
              <a:rPr lang="fr-FR" smtClean="0"/>
              <a:pPr/>
              <a:t>04/11/2021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01BB0138-77EE-466A-BAEB-47D907700EE9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53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076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4834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8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512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4834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5127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2392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6500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720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766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1564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161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44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17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531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Ist</a:t>
            </a:r>
            <a:r>
              <a:rPr lang="en-US">
                <a:latin typeface="Calibri"/>
                <a:cs typeface="Calibri"/>
              </a:rPr>
              <a:t> = </a:t>
            </a:r>
            <a:r>
              <a:rPr lang="en-US" err="1">
                <a:latin typeface="Calibri"/>
                <a:cs typeface="Calibri"/>
              </a:rPr>
              <a:t>Zwischenpräsi</a:t>
            </a:r>
          </a:p>
          <a:p>
            <a:r>
              <a:rPr lang="en-US">
                <a:latin typeface="Calibri"/>
                <a:cs typeface="Calibri"/>
              </a:rPr>
              <a:t>Soll = </a:t>
            </a:r>
            <a:r>
              <a:rPr lang="en-US" err="1">
                <a:latin typeface="Calibri"/>
                <a:cs typeface="Calibri"/>
              </a:rPr>
              <a:t>Endpräsi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21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slidor.fr/" TargetMode="Externa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62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593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8A52817-9434-4248-A9F0-5409D58D80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7754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8CC145B-9158-4C89-BDE8-D80C6BEAD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6437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18240BEE-6B48-4E46-8571-243D0874F8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90198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891A3D34-F938-43C2-B3E0-F6637FB470E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67754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8AA6258D-C0D6-4D37-B7E6-AF882A75F9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6437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C05DB888-4CC2-422E-A90D-0F5961F5247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90198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91B0F4F4-8EDC-454F-99C3-EFA4EFF066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67754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5F25E1E5-622D-44E9-9FD1-48BBA5FC389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76437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FF0CB30F-6742-4E8E-9918-FF5A545074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198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1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22EE241B-2BBC-4744-835C-8F40458A12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505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6CAB5CF8-20D7-4B90-95C9-20E098992A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83307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62CEBB88-3D8A-4909-B93A-1F994D6624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3109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EEB6057-CF61-47A1-8D3B-A9763726F6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62910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03BD2BA6-012F-4C7B-9935-0A0FF955DB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3505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8212F895-139A-4202-8B95-2C7A110D67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83307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9B61935-611C-4306-A86C-ADAC9B00FAE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3109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CEBAAD78-3A0A-4669-9779-D4D727D7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662910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7EC4FAC-6170-4C75-A3FD-3A5D85AA36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43505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ACB2DC4-26F7-4BC8-88B7-0788963213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83307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5C281E6C-DED0-4B17-941E-21056153933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23109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8A43420A-D73B-4EB8-8CF4-AD69734CBC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62910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36394BF-0BE0-4580-9A4B-6C3F669CE7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343505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6E2E6841-CA27-4420-B76E-77748104AF8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83307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B27D8595-9D80-4B4E-ABD1-DC192925DAC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23109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08D5C9F-A7BE-434D-8A2D-382361D5610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662910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352F1818-2397-4AFC-B47F-7932B5FE27D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43505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B32CAC22-C1FC-4489-8212-D7CB7E687C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83307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B56CC017-012F-4974-9E86-201FB003BE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23109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9C7581D8-3435-4480-BB56-69621A99B88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2910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/>
              <a:t>Picture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557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B4F1CB-95E7-41BB-84CD-811F727BAF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A54250B-4272-4700-9E95-FBE4CD937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7255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3F891ED-CFDF-48EE-BC3D-74230214B07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9860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7427D460-C8D5-4849-98E7-5367CC052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0626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2352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D0AF8791-9D94-4BF7-908B-96C3B4C292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800100"/>
            <a:ext cx="3839072" cy="5257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83352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AC4AD57-0BE9-49C6-825B-E9FA1F1C6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3" y="2333624"/>
            <a:ext cx="9491659" cy="372427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20598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62" y="0"/>
            <a:ext cx="447573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64343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18958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68531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8" y="552450"/>
            <a:ext cx="8680183" cy="57531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43839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7991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7732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57474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7215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6957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7991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7732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7474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57215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6957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503403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 mo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5329238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67272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2987055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72855E4E-0C63-46F6-AF74-7985B3D228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68184" y="800098"/>
            <a:ext cx="298705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0555A4FC-4CCB-4761-BA47-6EF0217746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93346" y="800098"/>
            <a:ext cx="305562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22241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1160463"/>
            <a:ext cx="4752975" cy="46450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38677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668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320853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9629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3C87B226-FB09-4A65-8099-8300B588C9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98028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2DB8703F-F124-4DFE-A671-6E977F3843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426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671105-6192-46DB-B120-D59094B55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14824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043623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24046" y="0"/>
            <a:ext cx="3567954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21516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899455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517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1F59BBA-0F82-46E4-88A7-8B4BF1FC9D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5413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484B8B-E091-4030-BC2B-6BA4849566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86310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0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491174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5796EA6-35FB-4A7E-809F-A9815E5FEF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5998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61390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447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92839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8922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865005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51088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37171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923253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5" name="Espace réservé du contenu 12">
            <a:extLst>
              <a:ext uri="{FF2B5EF4-FFF2-40B4-BE49-F238E27FC236}">
                <a16:creationId xmlns:a16="http://schemas.microsoft.com/office/drawing/2014/main" id="{9F748970-5446-41ED-9626-54FA09FD9DA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492839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6" name="Espace réservé du contenu 12">
            <a:extLst>
              <a:ext uri="{FF2B5EF4-FFF2-40B4-BE49-F238E27FC236}">
                <a16:creationId xmlns:a16="http://schemas.microsoft.com/office/drawing/2014/main" id="{658FDE67-743F-4741-AD12-5E89EB8B520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78922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7" name="Espace réservé du contenu 12">
            <a:extLst>
              <a:ext uri="{FF2B5EF4-FFF2-40B4-BE49-F238E27FC236}">
                <a16:creationId xmlns:a16="http://schemas.microsoft.com/office/drawing/2014/main" id="{3B72979C-C29D-4B32-BD44-7102EF391E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865005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8" name="Espace réservé du contenu 12">
            <a:extLst>
              <a:ext uri="{FF2B5EF4-FFF2-40B4-BE49-F238E27FC236}">
                <a16:creationId xmlns:a16="http://schemas.microsoft.com/office/drawing/2014/main" id="{E26C070C-BBAD-4319-94CD-E920FBB48B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51088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9" name="Espace réservé du contenu 12">
            <a:extLst>
              <a:ext uri="{FF2B5EF4-FFF2-40B4-BE49-F238E27FC236}">
                <a16:creationId xmlns:a16="http://schemas.microsoft.com/office/drawing/2014/main" id="{72D6E8D4-073F-4B82-807C-3DDAA7A1891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37171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0" name="Espace réservé du contenu 12">
            <a:extLst>
              <a:ext uri="{FF2B5EF4-FFF2-40B4-BE49-F238E27FC236}">
                <a16:creationId xmlns:a16="http://schemas.microsoft.com/office/drawing/2014/main" id="{D7188408-3746-4E2D-AC24-5C968B45D95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23253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1" name="Espace réservé du contenu 12">
            <a:extLst>
              <a:ext uri="{FF2B5EF4-FFF2-40B4-BE49-F238E27FC236}">
                <a16:creationId xmlns:a16="http://schemas.microsoft.com/office/drawing/2014/main" id="{5B127143-F73B-447F-8E18-A821163DB15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92839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2" name="Espace réservé du contenu 12">
            <a:extLst>
              <a:ext uri="{FF2B5EF4-FFF2-40B4-BE49-F238E27FC236}">
                <a16:creationId xmlns:a16="http://schemas.microsoft.com/office/drawing/2014/main" id="{48201BCB-09BC-40A6-88E5-745ABA04D14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78922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3" name="Espace réservé du contenu 12">
            <a:extLst>
              <a:ext uri="{FF2B5EF4-FFF2-40B4-BE49-F238E27FC236}">
                <a16:creationId xmlns:a16="http://schemas.microsoft.com/office/drawing/2014/main" id="{6CDF4116-C12D-409A-BD45-FCE9C3710FE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865005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4" name="Espace réservé du contenu 12">
            <a:extLst>
              <a:ext uri="{FF2B5EF4-FFF2-40B4-BE49-F238E27FC236}">
                <a16:creationId xmlns:a16="http://schemas.microsoft.com/office/drawing/2014/main" id="{877E41ED-FA1D-4BD6-804A-2AE2A0E3221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551088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5" name="Espace réservé du contenu 12">
            <a:extLst>
              <a:ext uri="{FF2B5EF4-FFF2-40B4-BE49-F238E27FC236}">
                <a16:creationId xmlns:a16="http://schemas.microsoft.com/office/drawing/2014/main" id="{A9609212-EAF9-4B4F-A5BF-6F7698F7459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237171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6" name="Espace réservé du contenu 12">
            <a:extLst>
              <a:ext uri="{FF2B5EF4-FFF2-40B4-BE49-F238E27FC236}">
                <a16:creationId xmlns:a16="http://schemas.microsoft.com/office/drawing/2014/main" id="{3AC5948D-29D8-4F6E-B17F-0441995C2C3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923253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954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1309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47147" y="896184"/>
            <a:ext cx="2366010" cy="513885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6311">
                <a:moveTo>
                  <a:pt x="0" y="256648"/>
                </a:moveTo>
                <a:cubicBezTo>
                  <a:pt x="0" y="121456"/>
                  <a:pt x="101975" y="14401"/>
                  <a:pt x="237167" y="9321"/>
                </a:cubicBezTo>
                <a:cubicBezTo>
                  <a:pt x="333052" y="-1632"/>
                  <a:pt x="444023" y="-4013"/>
                  <a:pt x="520700" y="8052"/>
                </a:cubicBezTo>
                <a:cubicBezTo>
                  <a:pt x="570707" y="42977"/>
                  <a:pt x="486568" y="204269"/>
                  <a:pt x="732790" y="189664"/>
                </a:cubicBezTo>
                <a:cubicBezTo>
                  <a:pt x="889925" y="194321"/>
                  <a:pt x="1103918" y="196755"/>
                  <a:pt x="1274918" y="194110"/>
                </a:cubicBezTo>
                <a:cubicBezTo>
                  <a:pt x="1445918" y="191466"/>
                  <a:pt x="1661739" y="204383"/>
                  <a:pt x="1758788" y="173797"/>
                </a:cubicBezTo>
                <a:cubicBezTo>
                  <a:pt x="1855837" y="143211"/>
                  <a:pt x="1797125" y="37475"/>
                  <a:pt x="1857213" y="10594"/>
                </a:cubicBezTo>
                <a:cubicBezTo>
                  <a:pt x="1896981" y="-1049"/>
                  <a:pt x="2008907" y="688"/>
                  <a:pt x="2133923" y="4245"/>
                </a:cubicBezTo>
                <a:cubicBezTo>
                  <a:pt x="2258939" y="7802"/>
                  <a:pt x="2366010" y="121456"/>
                  <a:pt x="2366010" y="256648"/>
                </a:cubicBezTo>
                <a:lnTo>
                  <a:pt x="2366010" y="4891524"/>
                </a:lnTo>
                <a:cubicBezTo>
                  <a:pt x="2366010" y="5026716"/>
                  <a:pt x="2256415" y="5136311"/>
                  <a:pt x="2121223" y="5136311"/>
                </a:cubicBezTo>
                <a:lnTo>
                  <a:pt x="244787" y="5136311"/>
                </a:lnTo>
                <a:cubicBezTo>
                  <a:pt x="109595" y="5136311"/>
                  <a:pt x="0" y="5026716"/>
                  <a:pt x="0" y="4891524"/>
                </a:cubicBezTo>
                <a:lnTo>
                  <a:pt x="0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9270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086" y="1534810"/>
            <a:ext cx="3795555" cy="5334729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84244 w 2384244"/>
              <a:gd name="connsiteY9" fmla="*/ 4891524 h 5136311"/>
              <a:gd name="connsiteX10" fmla="*/ 2139457 w 2384244"/>
              <a:gd name="connsiteY10" fmla="*/ 5136311 h 5136311"/>
              <a:gd name="connsiteX11" fmla="*/ 263021 w 2384244"/>
              <a:gd name="connsiteY11" fmla="*/ 5136311 h 5136311"/>
              <a:gd name="connsiteX12" fmla="*/ 18234 w 2384244"/>
              <a:gd name="connsiteY12" fmla="*/ 4891524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334285 h 5213948"/>
              <a:gd name="connsiteX1" fmla="*/ 255401 w 2384244"/>
              <a:gd name="connsiteY1" fmla="*/ 86958 h 5213948"/>
              <a:gd name="connsiteX2" fmla="*/ 538934 w 2384244"/>
              <a:gd name="connsiteY2" fmla="*/ 85689 h 5213948"/>
              <a:gd name="connsiteX3" fmla="*/ 751024 w 2384244"/>
              <a:gd name="connsiteY3" fmla="*/ 267301 h 5213948"/>
              <a:gd name="connsiteX4" fmla="*/ 1293152 w 2384244"/>
              <a:gd name="connsiteY4" fmla="*/ 271747 h 5213948"/>
              <a:gd name="connsiteX5" fmla="*/ 1777022 w 2384244"/>
              <a:gd name="connsiteY5" fmla="*/ 251434 h 5213948"/>
              <a:gd name="connsiteX6" fmla="*/ 1875447 w 2384244"/>
              <a:gd name="connsiteY6" fmla="*/ 88231 h 5213948"/>
              <a:gd name="connsiteX7" fmla="*/ 2152157 w 2384244"/>
              <a:gd name="connsiteY7" fmla="*/ 81882 h 5213948"/>
              <a:gd name="connsiteX8" fmla="*/ 2384244 w 2384244"/>
              <a:gd name="connsiteY8" fmla="*/ 334285 h 5213948"/>
              <a:gd name="connsiteX9" fmla="*/ 2379641 w 2384244"/>
              <a:gd name="connsiteY9" fmla="*/ 3424391 h 5213948"/>
              <a:gd name="connsiteX10" fmla="*/ 2384244 w 2384244"/>
              <a:gd name="connsiteY10" fmla="*/ 4969161 h 5213948"/>
              <a:gd name="connsiteX11" fmla="*/ 2139457 w 2384244"/>
              <a:gd name="connsiteY11" fmla="*/ 5213948 h 5213948"/>
              <a:gd name="connsiteX12" fmla="*/ 263021 w 2384244"/>
              <a:gd name="connsiteY12" fmla="*/ 5213948 h 5213948"/>
              <a:gd name="connsiteX13" fmla="*/ 18234 w 2384244"/>
              <a:gd name="connsiteY13" fmla="*/ 4969161 h 5213948"/>
              <a:gd name="connsiteX14" fmla="*/ 0 w 2384244"/>
              <a:gd name="connsiteY14" fmla="*/ 3424391 h 5213948"/>
              <a:gd name="connsiteX15" fmla="*/ 18234 w 2384244"/>
              <a:gd name="connsiteY15" fmla="*/ 334285 h 5213948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0 w 2384244"/>
              <a:gd name="connsiteY12" fmla="*/ 3346754 h 5136311"/>
              <a:gd name="connsiteX13" fmla="*/ 18234 w 2384244"/>
              <a:gd name="connsiteY13" fmla="*/ 256648 h 5136311"/>
              <a:gd name="connsiteX0" fmla="*/ 18234 w 2384244"/>
              <a:gd name="connsiteY0" fmla="*/ 256648 h 4891524"/>
              <a:gd name="connsiteX1" fmla="*/ 255401 w 2384244"/>
              <a:gd name="connsiteY1" fmla="*/ 9321 h 4891524"/>
              <a:gd name="connsiteX2" fmla="*/ 538934 w 2384244"/>
              <a:gd name="connsiteY2" fmla="*/ 8052 h 4891524"/>
              <a:gd name="connsiteX3" fmla="*/ 751024 w 2384244"/>
              <a:gd name="connsiteY3" fmla="*/ 189664 h 4891524"/>
              <a:gd name="connsiteX4" fmla="*/ 1293152 w 2384244"/>
              <a:gd name="connsiteY4" fmla="*/ 194110 h 4891524"/>
              <a:gd name="connsiteX5" fmla="*/ 1777022 w 2384244"/>
              <a:gd name="connsiteY5" fmla="*/ 173797 h 4891524"/>
              <a:gd name="connsiteX6" fmla="*/ 1875447 w 2384244"/>
              <a:gd name="connsiteY6" fmla="*/ 10594 h 4891524"/>
              <a:gd name="connsiteX7" fmla="*/ 2152157 w 2384244"/>
              <a:gd name="connsiteY7" fmla="*/ 4245 h 4891524"/>
              <a:gd name="connsiteX8" fmla="*/ 2384244 w 2384244"/>
              <a:gd name="connsiteY8" fmla="*/ 256648 h 4891524"/>
              <a:gd name="connsiteX9" fmla="*/ 2379641 w 2384244"/>
              <a:gd name="connsiteY9" fmla="*/ 3346754 h 4891524"/>
              <a:gd name="connsiteX10" fmla="*/ 2384244 w 2384244"/>
              <a:gd name="connsiteY10" fmla="*/ 4891524 h 4891524"/>
              <a:gd name="connsiteX11" fmla="*/ 0 w 2384244"/>
              <a:gd name="connsiteY11" fmla="*/ 3346754 h 4891524"/>
              <a:gd name="connsiteX12" fmla="*/ 18234 w 2384244"/>
              <a:gd name="connsiteY12" fmla="*/ 256648 h 4891524"/>
              <a:gd name="connsiteX0" fmla="*/ 18234 w 2384244"/>
              <a:gd name="connsiteY0" fmla="*/ 256648 h 3733017"/>
              <a:gd name="connsiteX1" fmla="*/ 255401 w 2384244"/>
              <a:gd name="connsiteY1" fmla="*/ 9321 h 3733017"/>
              <a:gd name="connsiteX2" fmla="*/ 538934 w 2384244"/>
              <a:gd name="connsiteY2" fmla="*/ 8052 h 3733017"/>
              <a:gd name="connsiteX3" fmla="*/ 751024 w 2384244"/>
              <a:gd name="connsiteY3" fmla="*/ 189664 h 3733017"/>
              <a:gd name="connsiteX4" fmla="*/ 1293152 w 2384244"/>
              <a:gd name="connsiteY4" fmla="*/ 194110 h 3733017"/>
              <a:gd name="connsiteX5" fmla="*/ 1777022 w 2384244"/>
              <a:gd name="connsiteY5" fmla="*/ 173797 h 3733017"/>
              <a:gd name="connsiteX6" fmla="*/ 1875447 w 2384244"/>
              <a:gd name="connsiteY6" fmla="*/ 10594 h 3733017"/>
              <a:gd name="connsiteX7" fmla="*/ 2152157 w 2384244"/>
              <a:gd name="connsiteY7" fmla="*/ 4245 h 3733017"/>
              <a:gd name="connsiteX8" fmla="*/ 2384244 w 2384244"/>
              <a:gd name="connsiteY8" fmla="*/ 256648 h 3733017"/>
              <a:gd name="connsiteX9" fmla="*/ 2379641 w 2384244"/>
              <a:gd name="connsiteY9" fmla="*/ 3346754 h 3733017"/>
              <a:gd name="connsiteX10" fmla="*/ 0 w 2384244"/>
              <a:gd name="connsiteY10" fmla="*/ 3346754 h 3733017"/>
              <a:gd name="connsiteX11" fmla="*/ 18234 w 2384244"/>
              <a:gd name="connsiteY11" fmla="*/ 256648 h 3733017"/>
              <a:gd name="connsiteX0" fmla="*/ 18234 w 2384244"/>
              <a:gd name="connsiteY0" fmla="*/ 256648 h 3576698"/>
              <a:gd name="connsiteX1" fmla="*/ 255401 w 2384244"/>
              <a:gd name="connsiteY1" fmla="*/ 9321 h 3576698"/>
              <a:gd name="connsiteX2" fmla="*/ 538934 w 2384244"/>
              <a:gd name="connsiteY2" fmla="*/ 8052 h 3576698"/>
              <a:gd name="connsiteX3" fmla="*/ 751024 w 2384244"/>
              <a:gd name="connsiteY3" fmla="*/ 189664 h 3576698"/>
              <a:gd name="connsiteX4" fmla="*/ 1293152 w 2384244"/>
              <a:gd name="connsiteY4" fmla="*/ 194110 h 3576698"/>
              <a:gd name="connsiteX5" fmla="*/ 1777022 w 2384244"/>
              <a:gd name="connsiteY5" fmla="*/ 173797 h 3576698"/>
              <a:gd name="connsiteX6" fmla="*/ 1875447 w 2384244"/>
              <a:gd name="connsiteY6" fmla="*/ 10594 h 3576698"/>
              <a:gd name="connsiteX7" fmla="*/ 2152157 w 2384244"/>
              <a:gd name="connsiteY7" fmla="*/ 4245 h 3576698"/>
              <a:gd name="connsiteX8" fmla="*/ 2384244 w 2384244"/>
              <a:gd name="connsiteY8" fmla="*/ 256648 h 3576698"/>
              <a:gd name="connsiteX9" fmla="*/ 2379641 w 2384244"/>
              <a:gd name="connsiteY9" fmla="*/ 3346754 h 3576698"/>
              <a:gd name="connsiteX10" fmla="*/ 0 w 2384244"/>
              <a:gd name="connsiteY10" fmla="*/ 3346754 h 3576698"/>
              <a:gd name="connsiteX11" fmla="*/ 18234 w 2384244"/>
              <a:gd name="connsiteY11" fmla="*/ 256648 h 3576698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49443"/>
              <a:gd name="connsiteX1" fmla="*/ 255401 w 2384244"/>
              <a:gd name="connsiteY1" fmla="*/ 9321 h 3349443"/>
              <a:gd name="connsiteX2" fmla="*/ 538934 w 2384244"/>
              <a:gd name="connsiteY2" fmla="*/ 8052 h 3349443"/>
              <a:gd name="connsiteX3" fmla="*/ 751024 w 2384244"/>
              <a:gd name="connsiteY3" fmla="*/ 189664 h 3349443"/>
              <a:gd name="connsiteX4" fmla="*/ 1293152 w 2384244"/>
              <a:gd name="connsiteY4" fmla="*/ 194110 h 3349443"/>
              <a:gd name="connsiteX5" fmla="*/ 1777022 w 2384244"/>
              <a:gd name="connsiteY5" fmla="*/ 173797 h 3349443"/>
              <a:gd name="connsiteX6" fmla="*/ 1875447 w 2384244"/>
              <a:gd name="connsiteY6" fmla="*/ 10594 h 3349443"/>
              <a:gd name="connsiteX7" fmla="*/ 2152157 w 2384244"/>
              <a:gd name="connsiteY7" fmla="*/ 4245 h 3349443"/>
              <a:gd name="connsiteX8" fmla="*/ 2384244 w 2384244"/>
              <a:gd name="connsiteY8" fmla="*/ 256648 h 3349443"/>
              <a:gd name="connsiteX9" fmla="*/ 2379641 w 2384244"/>
              <a:gd name="connsiteY9" fmla="*/ 3346754 h 3349443"/>
              <a:gd name="connsiteX10" fmla="*/ 0 w 2384244"/>
              <a:gd name="connsiteY10" fmla="*/ 3346754 h 3349443"/>
              <a:gd name="connsiteX11" fmla="*/ 18234 w 2384244"/>
              <a:gd name="connsiteY11" fmla="*/ 256648 h 334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4244" h="3349443">
                <a:moveTo>
                  <a:pt x="18234" y="256648"/>
                </a:moveTo>
                <a:cubicBezTo>
                  <a:pt x="18234" y="121456"/>
                  <a:pt x="120209" y="14401"/>
                  <a:pt x="255401" y="9321"/>
                </a:cubicBezTo>
                <a:cubicBezTo>
                  <a:pt x="351286" y="-1632"/>
                  <a:pt x="462257" y="-4013"/>
                  <a:pt x="538934" y="8052"/>
                </a:cubicBezTo>
                <a:cubicBezTo>
                  <a:pt x="588941" y="42977"/>
                  <a:pt x="504802" y="204269"/>
                  <a:pt x="751024" y="189664"/>
                </a:cubicBezTo>
                <a:cubicBezTo>
                  <a:pt x="908159" y="194321"/>
                  <a:pt x="1122152" y="196755"/>
                  <a:pt x="1293152" y="194110"/>
                </a:cubicBezTo>
                <a:cubicBezTo>
                  <a:pt x="1464152" y="191466"/>
                  <a:pt x="1679973" y="204383"/>
                  <a:pt x="1777022" y="173797"/>
                </a:cubicBezTo>
                <a:cubicBezTo>
                  <a:pt x="1874071" y="143211"/>
                  <a:pt x="1815359" y="37475"/>
                  <a:pt x="1875447" y="10594"/>
                </a:cubicBezTo>
                <a:cubicBezTo>
                  <a:pt x="1915215" y="-1049"/>
                  <a:pt x="2027141" y="688"/>
                  <a:pt x="2152157" y="4245"/>
                </a:cubicBezTo>
                <a:cubicBezTo>
                  <a:pt x="2277173" y="7802"/>
                  <a:pt x="2373683" y="57529"/>
                  <a:pt x="2384244" y="256648"/>
                </a:cubicBezTo>
                <a:cubicBezTo>
                  <a:pt x="2382710" y="1286683"/>
                  <a:pt x="2381175" y="2316719"/>
                  <a:pt x="2379641" y="3346754"/>
                </a:cubicBezTo>
                <a:cubicBezTo>
                  <a:pt x="2383433" y="3351451"/>
                  <a:pt x="1520" y="3349029"/>
                  <a:pt x="0" y="3346754"/>
                </a:cubicBezTo>
                <a:lnTo>
                  <a:pt x="18234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54605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DEBE99-BA7C-4A77-B9B3-C3E2B94B23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20962" y="1463041"/>
            <a:ext cx="2220277" cy="3930014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418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8183" y="2235200"/>
            <a:ext cx="5503817" cy="4622800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0004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3040" y="1745672"/>
            <a:ext cx="5661660" cy="3567545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0322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XP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501" y="1380445"/>
            <a:ext cx="6540499" cy="3681412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41123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6F9079A-40FC-45CA-B075-1C157417CD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7987" y="2600960"/>
            <a:ext cx="1327149" cy="1651804"/>
          </a:xfrm>
          <a:prstGeom prst="rect">
            <a:avLst/>
          </a:prstGeom>
          <a:solidFill>
            <a:schemeClr val="tx1"/>
          </a:solidFill>
        </p:spPr>
        <p:txBody>
          <a:bodyPr lIns="108000" tIns="108000" r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2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2297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3C18045-4E97-4F51-A09F-D85E0CDDEC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06874" y="2217581"/>
            <a:ext cx="1938270" cy="2422838"/>
          </a:xfrm>
          <a:prstGeom prst="rect">
            <a:avLst/>
          </a:prstGeom>
          <a:solidFill>
            <a:schemeClr val="tx1"/>
          </a:solidFill>
        </p:spPr>
        <p:txBody>
          <a:bodyPr lIns="180000" tIns="104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4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8338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orola Moto 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0C29C-669A-4435-98F7-08E7CA3CB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7712" y="2143919"/>
            <a:ext cx="2568575" cy="2568575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0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Click to add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121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A04EA87-5121-4DFC-BCCF-E229FBB461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119" y="1105236"/>
            <a:ext cx="3903672" cy="464753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85737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60320" y="1024891"/>
            <a:ext cx="2335530" cy="4802886"/>
          </a:xfrm>
          <a:prstGeom prst="roundRect">
            <a:avLst>
              <a:gd name="adj" fmla="val 9054"/>
            </a:avLst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449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8400" y="1558290"/>
            <a:ext cx="3867150" cy="5325110"/>
          </a:xfrm>
          <a:custGeom>
            <a:avLst/>
            <a:gdLst>
              <a:gd name="connsiteX0" fmla="*/ 0 w 3854450"/>
              <a:gd name="connsiteY0" fmla="*/ 348982 h 7926459"/>
              <a:gd name="connsiteX1" fmla="*/ 348982 w 3854450"/>
              <a:gd name="connsiteY1" fmla="*/ 0 h 7926459"/>
              <a:gd name="connsiteX2" fmla="*/ 3505468 w 3854450"/>
              <a:gd name="connsiteY2" fmla="*/ 0 h 7926459"/>
              <a:gd name="connsiteX3" fmla="*/ 3854450 w 3854450"/>
              <a:gd name="connsiteY3" fmla="*/ 348982 h 7926459"/>
              <a:gd name="connsiteX4" fmla="*/ 3854450 w 3854450"/>
              <a:gd name="connsiteY4" fmla="*/ 7577477 h 7926459"/>
              <a:gd name="connsiteX5" fmla="*/ 3505468 w 3854450"/>
              <a:gd name="connsiteY5" fmla="*/ 7926459 h 7926459"/>
              <a:gd name="connsiteX6" fmla="*/ 348982 w 3854450"/>
              <a:gd name="connsiteY6" fmla="*/ 7926459 h 7926459"/>
              <a:gd name="connsiteX7" fmla="*/ 0 w 3854450"/>
              <a:gd name="connsiteY7" fmla="*/ 7577477 h 7926459"/>
              <a:gd name="connsiteX8" fmla="*/ 0 w 3854450"/>
              <a:gd name="connsiteY8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7150 w 3867150"/>
              <a:gd name="connsiteY4" fmla="*/ 7577477 h 7926459"/>
              <a:gd name="connsiteX5" fmla="*/ 3518168 w 3867150"/>
              <a:gd name="connsiteY5" fmla="*/ 7926459 h 7926459"/>
              <a:gd name="connsiteX6" fmla="*/ 361682 w 3867150"/>
              <a:gd name="connsiteY6" fmla="*/ 7926459 h 7926459"/>
              <a:gd name="connsiteX7" fmla="*/ 12700 w 3867150"/>
              <a:gd name="connsiteY7" fmla="*/ 7577477 h 7926459"/>
              <a:gd name="connsiteX8" fmla="*/ 0 w 3867150"/>
              <a:gd name="connsiteY8" fmla="*/ 5299710 h 7926459"/>
              <a:gd name="connsiteX9" fmla="*/ 12700 w 3867150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867150 w 3867150"/>
              <a:gd name="connsiteY5" fmla="*/ 7577477 h 7926459"/>
              <a:gd name="connsiteX6" fmla="*/ 3518168 w 3867150"/>
              <a:gd name="connsiteY6" fmla="*/ 7926459 h 7926459"/>
              <a:gd name="connsiteX7" fmla="*/ 361682 w 3867150"/>
              <a:gd name="connsiteY7" fmla="*/ 7926459 h 7926459"/>
              <a:gd name="connsiteX8" fmla="*/ 12700 w 3867150"/>
              <a:gd name="connsiteY8" fmla="*/ 7577477 h 7926459"/>
              <a:gd name="connsiteX9" fmla="*/ 0 w 3867150"/>
              <a:gd name="connsiteY9" fmla="*/ 5299710 h 7926459"/>
              <a:gd name="connsiteX10" fmla="*/ 12700 w 3867150"/>
              <a:gd name="connsiteY10" fmla="*/ 348982 h 7926459"/>
              <a:gd name="connsiteX0" fmla="*/ 12700 w 3886723"/>
              <a:gd name="connsiteY0" fmla="*/ 348982 h 7926459"/>
              <a:gd name="connsiteX1" fmla="*/ 361682 w 3886723"/>
              <a:gd name="connsiteY1" fmla="*/ 0 h 7926459"/>
              <a:gd name="connsiteX2" fmla="*/ 3518168 w 3886723"/>
              <a:gd name="connsiteY2" fmla="*/ 0 h 7926459"/>
              <a:gd name="connsiteX3" fmla="*/ 3867150 w 3886723"/>
              <a:gd name="connsiteY3" fmla="*/ 348982 h 7926459"/>
              <a:gd name="connsiteX4" fmla="*/ 3860800 w 3886723"/>
              <a:gd name="connsiteY4" fmla="*/ 5325110 h 7926459"/>
              <a:gd name="connsiteX5" fmla="*/ 3518168 w 3886723"/>
              <a:gd name="connsiteY5" fmla="*/ 7926459 h 7926459"/>
              <a:gd name="connsiteX6" fmla="*/ 361682 w 3886723"/>
              <a:gd name="connsiteY6" fmla="*/ 7926459 h 7926459"/>
              <a:gd name="connsiteX7" fmla="*/ 12700 w 3886723"/>
              <a:gd name="connsiteY7" fmla="*/ 7577477 h 7926459"/>
              <a:gd name="connsiteX8" fmla="*/ 0 w 3886723"/>
              <a:gd name="connsiteY8" fmla="*/ 5299710 h 7926459"/>
              <a:gd name="connsiteX9" fmla="*/ 12700 w 3886723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61682 w 3867150"/>
              <a:gd name="connsiteY5" fmla="*/ 7926459 h 7926459"/>
              <a:gd name="connsiteX6" fmla="*/ 12700 w 3867150"/>
              <a:gd name="connsiteY6" fmla="*/ 7577477 h 7926459"/>
              <a:gd name="connsiteX7" fmla="*/ 0 w 3867150"/>
              <a:gd name="connsiteY7" fmla="*/ 5299710 h 7926459"/>
              <a:gd name="connsiteX8" fmla="*/ 12700 w 3867150"/>
              <a:gd name="connsiteY8" fmla="*/ 348982 h 7926459"/>
              <a:gd name="connsiteX0" fmla="*/ 12700 w 3867150"/>
              <a:gd name="connsiteY0" fmla="*/ 348982 h 7577489"/>
              <a:gd name="connsiteX1" fmla="*/ 361682 w 3867150"/>
              <a:gd name="connsiteY1" fmla="*/ 0 h 7577489"/>
              <a:gd name="connsiteX2" fmla="*/ 3518168 w 3867150"/>
              <a:gd name="connsiteY2" fmla="*/ 0 h 7577489"/>
              <a:gd name="connsiteX3" fmla="*/ 3867150 w 3867150"/>
              <a:gd name="connsiteY3" fmla="*/ 348982 h 7577489"/>
              <a:gd name="connsiteX4" fmla="*/ 3860800 w 3867150"/>
              <a:gd name="connsiteY4" fmla="*/ 5325110 h 7577489"/>
              <a:gd name="connsiteX5" fmla="*/ 12700 w 3867150"/>
              <a:gd name="connsiteY5" fmla="*/ 7577477 h 7577489"/>
              <a:gd name="connsiteX6" fmla="*/ 0 w 3867150"/>
              <a:gd name="connsiteY6" fmla="*/ 5299710 h 7577489"/>
              <a:gd name="connsiteX7" fmla="*/ 12700 w 3867150"/>
              <a:gd name="connsiteY7" fmla="*/ 348982 h 7577489"/>
              <a:gd name="connsiteX0" fmla="*/ 12700 w 3867150"/>
              <a:gd name="connsiteY0" fmla="*/ 348982 h 5932961"/>
              <a:gd name="connsiteX1" fmla="*/ 361682 w 3867150"/>
              <a:gd name="connsiteY1" fmla="*/ 0 h 5932961"/>
              <a:gd name="connsiteX2" fmla="*/ 3518168 w 3867150"/>
              <a:gd name="connsiteY2" fmla="*/ 0 h 5932961"/>
              <a:gd name="connsiteX3" fmla="*/ 3867150 w 3867150"/>
              <a:gd name="connsiteY3" fmla="*/ 348982 h 5932961"/>
              <a:gd name="connsiteX4" fmla="*/ 3860800 w 3867150"/>
              <a:gd name="connsiteY4" fmla="*/ 5325110 h 5932961"/>
              <a:gd name="connsiteX5" fmla="*/ 0 w 3867150"/>
              <a:gd name="connsiteY5" fmla="*/ 5299710 h 5932961"/>
              <a:gd name="connsiteX6" fmla="*/ 12700 w 3867150"/>
              <a:gd name="connsiteY6" fmla="*/ 348982 h 5932961"/>
              <a:gd name="connsiteX0" fmla="*/ 12700 w 3867150"/>
              <a:gd name="connsiteY0" fmla="*/ 348982 h 5697434"/>
              <a:gd name="connsiteX1" fmla="*/ 361682 w 3867150"/>
              <a:gd name="connsiteY1" fmla="*/ 0 h 5697434"/>
              <a:gd name="connsiteX2" fmla="*/ 3518168 w 3867150"/>
              <a:gd name="connsiteY2" fmla="*/ 0 h 5697434"/>
              <a:gd name="connsiteX3" fmla="*/ 3867150 w 3867150"/>
              <a:gd name="connsiteY3" fmla="*/ 348982 h 5697434"/>
              <a:gd name="connsiteX4" fmla="*/ 3860800 w 3867150"/>
              <a:gd name="connsiteY4" fmla="*/ 5325110 h 5697434"/>
              <a:gd name="connsiteX5" fmla="*/ 0 w 3867150"/>
              <a:gd name="connsiteY5" fmla="*/ 5299710 h 5697434"/>
              <a:gd name="connsiteX6" fmla="*/ 12700 w 3867150"/>
              <a:gd name="connsiteY6" fmla="*/ 348982 h 5697434"/>
              <a:gd name="connsiteX0" fmla="*/ 12700 w 3867150"/>
              <a:gd name="connsiteY0" fmla="*/ 348982 h 5348214"/>
              <a:gd name="connsiteX1" fmla="*/ 361682 w 3867150"/>
              <a:gd name="connsiteY1" fmla="*/ 0 h 5348214"/>
              <a:gd name="connsiteX2" fmla="*/ 3518168 w 3867150"/>
              <a:gd name="connsiteY2" fmla="*/ 0 h 5348214"/>
              <a:gd name="connsiteX3" fmla="*/ 3867150 w 3867150"/>
              <a:gd name="connsiteY3" fmla="*/ 348982 h 5348214"/>
              <a:gd name="connsiteX4" fmla="*/ 3860800 w 3867150"/>
              <a:gd name="connsiteY4" fmla="*/ 5325110 h 5348214"/>
              <a:gd name="connsiteX5" fmla="*/ 0 w 3867150"/>
              <a:gd name="connsiteY5" fmla="*/ 5299710 h 5348214"/>
              <a:gd name="connsiteX6" fmla="*/ 12700 w 3867150"/>
              <a:gd name="connsiteY6" fmla="*/ 348982 h 5348214"/>
              <a:gd name="connsiteX0" fmla="*/ 12700 w 3867150"/>
              <a:gd name="connsiteY0" fmla="*/ 348982 h 5353474"/>
              <a:gd name="connsiteX1" fmla="*/ 361682 w 3867150"/>
              <a:gd name="connsiteY1" fmla="*/ 0 h 5353474"/>
              <a:gd name="connsiteX2" fmla="*/ 3518168 w 3867150"/>
              <a:gd name="connsiteY2" fmla="*/ 0 h 5353474"/>
              <a:gd name="connsiteX3" fmla="*/ 3867150 w 3867150"/>
              <a:gd name="connsiteY3" fmla="*/ 348982 h 5353474"/>
              <a:gd name="connsiteX4" fmla="*/ 3860800 w 3867150"/>
              <a:gd name="connsiteY4" fmla="*/ 5325110 h 5353474"/>
              <a:gd name="connsiteX5" fmla="*/ 0 w 3867150"/>
              <a:gd name="connsiteY5" fmla="*/ 5312410 h 5353474"/>
              <a:gd name="connsiteX6" fmla="*/ 12700 w 3867150"/>
              <a:gd name="connsiteY6" fmla="*/ 348982 h 5353474"/>
              <a:gd name="connsiteX0" fmla="*/ 12700 w 3867150"/>
              <a:gd name="connsiteY0" fmla="*/ 348982 h 5340388"/>
              <a:gd name="connsiteX1" fmla="*/ 361682 w 3867150"/>
              <a:gd name="connsiteY1" fmla="*/ 0 h 5340388"/>
              <a:gd name="connsiteX2" fmla="*/ 3518168 w 3867150"/>
              <a:gd name="connsiteY2" fmla="*/ 0 h 5340388"/>
              <a:gd name="connsiteX3" fmla="*/ 3867150 w 3867150"/>
              <a:gd name="connsiteY3" fmla="*/ 348982 h 5340388"/>
              <a:gd name="connsiteX4" fmla="*/ 3860800 w 3867150"/>
              <a:gd name="connsiteY4" fmla="*/ 5325110 h 5340388"/>
              <a:gd name="connsiteX5" fmla="*/ 0 w 3867150"/>
              <a:gd name="connsiteY5" fmla="*/ 5312410 h 5340388"/>
              <a:gd name="connsiteX6" fmla="*/ 12700 w 3867150"/>
              <a:gd name="connsiteY6" fmla="*/ 348982 h 5340388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12410 h 5325110"/>
              <a:gd name="connsiteX6" fmla="*/ 12700 w 3867150"/>
              <a:gd name="connsiteY6" fmla="*/ 348982 h 5325110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25110 h 5325110"/>
              <a:gd name="connsiteX6" fmla="*/ 12700 w 3867150"/>
              <a:gd name="connsiteY6" fmla="*/ 348982 h 532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150" h="5325110">
                <a:moveTo>
                  <a:pt x="12700" y="348982"/>
                </a:moveTo>
                <a:cubicBezTo>
                  <a:pt x="12700" y="156245"/>
                  <a:pt x="168945" y="0"/>
                  <a:pt x="361682" y="0"/>
                </a:cubicBezTo>
                <a:lnTo>
                  <a:pt x="3518168" y="0"/>
                </a:lnTo>
                <a:cubicBezTo>
                  <a:pt x="3710905" y="0"/>
                  <a:pt x="3867150" y="156245"/>
                  <a:pt x="3867150" y="348982"/>
                </a:cubicBezTo>
                <a:cubicBezTo>
                  <a:pt x="3865033" y="2007691"/>
                  <a:pt x="3862917" y="3666401"/>
                  <a:pt x="3860800" y="5325110"/>
                </a:cubicBezTo>
                <a:cubicBezTo>
                  <a:pt x="3851275" y="5324731"/>
                  <a:pt x="6350" y="5303565"/>
                  <a:pt x="0" y="5325110"/>
                </a:cubicBezTo>
                <a:cubicBezTo>
                  <a:pt x="4233" y="3674867"/>
                  <a:pt x="8467" y="1999225"/>
                  <a:pt x="12700" y="348982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9002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A23F7C5-F348-47D4-9C59-49AD0BB718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681" y="1257485"/>
            <a:ext cx="3270364" cy="4346840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36831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5230" y="1558545"/>
            <a:ext cx="4685030" cy="2633471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1403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 S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52425" y="1114424"/>
            <a:ext cx="7591425" cy="4279107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0002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osition Mock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071DD5-C8B5-4225-B8DE-07EA5BA539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7570" y="1966364"/>
            <a:ext cx="5148656" cy="3851506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FAE08D-92CA-4E3A-9155-D1B40C69A8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21155" y="4225803"/>
            <a:ext cx="853013" cy="1058154"/>
          </a:xfrm>
          <a:prstGeom prst="rect">
            <a:avLst/>
          </a:prstGeom>
          <a:solidFill>
            <a:schemeClr val="tx1"/>
          </a:solidFill>
        </p:spPr>
        <p:txBody>
          <a:bodyPr lIns="72000" tIns="32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0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50A7111-6589-40CE-A556-684125F672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8269" y="2254257"/>
            <a:ext cx="1683544" cy="365847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251 h 5137914"/>
              <a:gd name="connsiteX1" fmla="*/ 237167 w 2366010"/>
              <a:gd name="connsiteY1" fmla="*/ 10924 h 5137914"/>
              <a:gd name="connsiteX2" fmla="*/ 518022 w 2366010"/>
              <a:gd name="connsiteY2" fmla="*/ 6979 h 5137914"/>
              <a:gd name="connsiteX3" fmla="*/ 727710 w 2366010"/>
              <a:gd name="connsiteY3" fmla="*/ 196344 h 5137914"/>
              <a:gd name="connsiteX4" fmla="*/ 1274918 w 2366010"/>
              <a:gd name="connsiteY4" fmla="*/ 195713 h 5137914"/>
              <a:gd name="connsiteX5" fmla="*/ 1753708 w 2366010"/>
              <a:gd name="connsiteY5" fmla="*/ 180477 h 5137914"/>
              <a:gd name="connsiteX6" fmla="*/ 1857213 w 2366010"/>
              <a:gd name="connsiteY6" fmla="*/ 12197 h 5137914"/>
              <a:gd name="connsiteX7" fmla="*/ 2133923 w 2366010"/>
              <a:gd name="connsiteY7" fmla="*/ 5848 h 5137914"/>
              <a:gd name="connsiteX8" fmla="*/ 2366010 w 2366010"/>
              <a:gd name="connsiteY8" fmla="*/ 258251 h 5137914"/>
              <a:gd name="connsiteX9" fmla="*/ 2366010 w 2366010"/>
              <a:gd name="connsiteY9" fmla="*/ 4893127 h 5137914"/>
              <a:gd name="connsiteX10" fmla="*/ 2121223 w 2366010"/>
              <a:gd name="connsiteY10" fmla="*/ 5137914 h 5137914"/>
              <a:gd name="connsiteX11" fmla="*/ 244787 w 2366010"/>
              <a:gd name="connsiteY11" fmla="*/ 5137914 h 5137914"/>
              <a:gd name="connsiteX12" fmla="*/ 0 w 2366010"/>
              <a:gd name="connsiteY12" fmla="*/ 4893127 h 5137914"/>
              <a:gd name="connsiteX13" fmla="*/ 0 w 2366010"/>
              <a:gd name="connsiteY13" fmla="*/ 258251 h 5137914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8986">
                <a:moveTo>
                  <a:pt x="0" y="259323"/>
                </a:moveTo>
                <a:cubicBezTo>
                  <a:pt x="0" y="124131"/>
                  <a:pt x="99298" y="14400"/>
                  <a:pt x="234490" y="9320"/>
                </a:cubicBezTo>
                <a:cubicBezTo>
                  <a:pt x="330375" y="-1633"/>
                  <a:pt x="441345" y="-4014"/>
                  <a:pt x="518022" y="8051"/>
                </a:cubicBezTo>
                <a:cubicBezTo>
                  <a:pt x="568029" y="42976"/>
                  <a:pt x="608553" y="191263"/>
                  <a:pt x="727710" y="197416"/>
                </a:cubicBezTo>
                <a:cubicBezTo>
                  <a:pt x="883276" y="205449"/>
                  <a:pt x="1056621" y="196753"/>
                  <a:pt x="1274918" y="196785"/>
                </a:cubicBezTo>
                <a:cubicBezTo>
                  <a:pt x="1493215" y="196817"/>
                  <a:pt x="1691464" y="206784"/>
                  <a:pt x="1748353" y="181549"/>
                </a:cubicBezTo>
                <a:cubicBezTo>
                  <a:pt x="1805242" y="156314"/>
                  <a:pt x="1797125" y="40150"/>
                  <a:pt x="1857213" y="13269"/>
                </a:cubicBezTo>
                <a:cubicBezTo>
                  <a:pt x="1896981" y="1626"/>
                  <a:pt x="2008907" y="3363"/>
                  <a:pt x="2133923" y="6920"/>
                </a:cubicBezTo>
                <a:cubicBezTo>
                  <a:pt x="2258939" y="10477"/>
                  <a:pt x="2366010" y="124131"/>
                  <a:pt x="2366010" y="259323"/>
                </a:cubicBezTo>
                <a:lnTo>
                  <a:pt x="2366010" y="4894199"/>
                </a:lnTo>
                <a:cubicBezTo>
                  <a:pt x="2366010" y="5029391"/>
                  <a:pt x="2256415" y="5138986"/>
                  <a:pt x="2121223" y="5138986"/>
                </a:cubicBezTo>
                <a:lnTo>
                  <a:pt x="244787" y="5138986"/>
                </a:lnTo>
                <a:cubicBezTo>
                  <a:pt x="109595" y="5138986"/>
                  <a:pt x="0" y="5029391"/>
                  <a:pt x="0" y="4894199"/>
                </a:cubicBezTo>
                <a:lnTo>
                  <a:pt x="0" y="259323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360000" bIns="90000" anchor="t">
            <a:normAutofit/>
          </a:bodyPr>
          <a:lstStyle>
            <a:lvl1pPr marL="0" indent="0" algn="l">
              <a:buNone/>
              <a:defRPr lang="fr-FR" sz="24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/>
              <a:t>Click </a:t>
            </a:r>
            <a:br>
              <a:rPr lang="fr-FR"/>
            </a:br>
            <a:r>
              <a:rPr lang="fr-FR"/>
              <a:t>to </a:t>
            </a:r>
            <a:r>
              <a:rPr lang="fr-FR" err="1"/>
              <a:t>add</a:t>
            </a:r>
            <a:r>
              <a:rPr lang="fr-FR"/>
              <a:t> </a:t>
            </a:r>
            <a:br>
              <a:rPr lang="fr-FR"/>
            </a:br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2455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to </a:t>
            </a:r>
            <a:br>
              <a:rPr lang="fr-FR"/>
            </a:br>
            <a:r>
              <a:rPr lang="fr-FR"/>
              <a:t>add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751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7B15E9-FE43-4841-B877-CF972643F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" r="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8AD5E2-80B9-4596-9CB1-D5569DED9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219" y="1588849"/>
            <a:ext cx="2931562" cy="18317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C311A9-D5EE-4491-885B-DF9302BF251A}"/>
              </a:ext>
            </a:extLst>
          </p:cNvPr>
          <p:cNvSpPr/>
          <p:nvPr userDrawn="1"/>
        </p:nvSpPr>
        <p:spPr>
          <a:xfrm>
            <a:off x="3375660" y="3948127"/>
            <a:ext cx="5440680" cy="4286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fr-FR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free PowerPoint Template made by Slidor.</a:t>
            </a:r>
          </a:p>
        </p:txBody>
      </p:sp>
      <p:grpSp>
        <p:nvGrpSpPr>
          <p:cNvPr id="9" name="Graphic 14">
            <a:extLst>
              <a:ext uri="{FF2B5EF4-FFF2-40B4-BE49-F238E27FC236}">
                <a16:creationId xmlns:a16="http://schemas.microsoft.com/office/drawing/2014/main" id="{D66DC7D3-23E7-4869-88B2-69EB16427068}"/>
              </a:ext>
            </a:extLst>
          </p:cNvPr>
          <p:cNvGrpSpPr/>
          <p:nvPr userDrawn="1"/>
        </p:nvGrpSpPr>
        <p:grpSpPr>
          <a:xfrm>
            <a:off x="6552060" y="3298862"/>
            <a:ext cx="848807" cy="172639"/>
            <a:chOff x="-4840605" y="4879650"/>
            <a:chExt cx="3371850" cy="6858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7923F90-C7F5-4957-8E42-1B5A2C22CF63}"/>
                </a:ext>
              </a:extLst>
            </p:cNvPr>
            <p:cNvSpPr/>
            <p:nvPr/>
          </p:nvSpPr>
          <p:spPr>
            <a:xfrm>
              <a:off x="-4847749" y="4872506"/>
              <a:ext cx="733425" cy="695325"/>
            </a:xfrm>
            <a:custGeom>
              <a:avLst/>
              <a:gdLst>
                <a:gd name="connsiteX0" fmla="*/ 727520 w 733425"/>
                <a:gd name="connsiteY0" fmla="*/ 349758 h 695325"/>
                <a:gd name="connsiteX1" fmla="*/ 728091 w 733425"/>
                <a:gd name="connsiteY1" fmla="*/ 349472 h 695325"/>
                <a:gd name="connsiteX2" fmla="*/ 650748 w 733425"/>
                <a:gd name="connsiteY2" fmla="*/ 303276 h 695325"/>
                <a:gd name="connsiteX3" fmla="*/ 161258 w 733425"/>
                <a:gd name="connsiteY3" fmla="*/ 7144 h 695325"/>
                <a:gd name="connsiteX4" fmla="*/ 11240 w 733425"/>
                <a:gd name="connsiteY4" fmla="*/ 51530 h 695325"/>
                <a:gd name="connsiteX5" fmla="*/ 505968 w 733425"/>
                <a:gd name="connsiteY5" fmla="*/ 349282 h 695325"/>
                <a:gd name="connsiteX6" fmla="*/ 7144 w 733425"/>
                <a:gd name="connsiteY6" fmla="*/ 645605 h 695325"/>
                <a:gd name="connsiteX7" fmla="*/ 161258 w 733425"/>
                <a:gd name="connsiteY7" fmla="*/ 692372 h 695325"/>
                <a:gd name="connsiteX8" fmla="*/ 270605 w 733425"/>
                <a:gd name="connsiteY8" fmla="*/ 626174 h 695325"/>
                <a:gd name="connsiteX9" fmla="*/ 650653 w 733425"/>
                <a:gd name="connsiteY9" fmla="*/ 396240 h 695325"/>
                <a:gd name="connsiteX10" fmla="*/ 728091 w 733425"/>
                <a:gd name="connsiteY10" fmla="*/ 350139 h 695325"/>
                <a:gd name="connsiteX11" fmla="*/ 727520 w 733425"/>
                <a:gd name="connsiteY11" fmla="*/ 3497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6953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91D39A-3051-4BF8-9AD2-6A54CECBDBDA}"/>
                </a:ext>
              </a:extLst>
            </p:cNvPr>
            <p:cNvSpPr/>
            <p:nvPr/>
          </p:nvSpPr>
          <p:spPr>
            <a:xfrm>
              <a:off x="-4462177" y="5214930"/>
              <a:ext cx="238125" cy="142875"/>
            </a:xfrm>
            <a:custGeom>
              <a:avLst/>
              <a:gdLst>
                <a:gd name="connsiteX0" fmla="*/ 120777 w 238125"/>
                <a:gd name="connsiteY0" fmla="*/ 7144 h 142875"/>
                <a:gd name="connsiteX1" fmla="*/ 231648 w 238125"/>
                <a:gd name="connsiteY1" fmla="*/ 73819 h 142875"/>
                <a:gd name="connsiteX2" fmla="*/ 120682 w 238125"/>
                <a:gd name="connsiteY2" fmla="*/ 141256 h 142875"/>
                <a:gd name="connsiteX3" fmla="*/ 7144 w 238125"/>
                <a:gd name="connsiteY3" fmla="*/ 74200 h 142875"/>
                <a:gd name="connsiteX4" fmla="*/ 120777 w 238125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4287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85F7B6D-1347-40FE-A80A-D5BD017DF9CD}"/>
                </a:ext>
              </a:extLst>
            </p:cNvPr>
            <p:cNvSpPr/>
            <p:nvPr/>
          </p:nvSpPr>
          <p:spPr>
            <a:xfrm>
              <a:off x="-3434715" y="5011381"/>
              <a:ext cx="295275" cy="419100"/>
            </a:xfrm>
            <a:custGeom>
              <a:avLst/>
              <a:gdLst>
                <a:gd name="connsiteX0" fmla="*/ 7144 w 295275"/>
                <a:gd name="connsiteY0" fmla="*/ 50483 h 419100"/>
                <a:gd name="connsiteX1" fmla="*/ 78772 w 295275"/>
                <a:gd name="connsiteY1" fmla="*/ 7144 h 419100"/>
                <a:gd name="connsiteX2" fmla="*/ 78772 w 295275"/>
                <a:gd name="connsiteY2" fmla="*/ 349472 h 419100"/>
                <a:gd name="connsiteX3" fmla="*/ 292989 w 295275"/>
                <a:gd name="connsiteY3" fmla="*/ 349472 h 419100"/>
                <a:gd name="connsiteX4" fmla="*/ 292989 w 295275"/>
                <a:gd name="connsiteY4" fmla="*/ 414623 h 419100"/>
                <a:gd name="connsiteX5" fmla="*/ 7239 w 295275"/>
                <a:gd name="connsiteY5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419100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6C7694-BEEB-45BD-8514-3A1381390988}"/>
                </a:ext>
              </a:extLst>
            </p:cNvPr>
            <p:cNvSpPr/>
            <p:nvPr/>
          </p:nvSpPr>
          <p:spPr>
            <a:xfrm>
              <a:off x="-3041142" y="5011381"/>
              <a:ext cx="85725" cy="419100"/>
            </a:xfrm>
            <a:custGeom>
              <a:avLst/>
              <a:gdLst>
                <a:gd name="connsiteX0" fmla="*/ 7144 w 85725"/>
                <a:gd name="connsiteY0" fmla="*/ 51721 h 419100"/>
                <a:gd name="connsiteX1" fmla="*/ 78772 w 85725"/>
                <a:gd name="connsiteY1" fmla="*/ 7144 h 419100"/>
                <a:gd name="connsiteX2" fmla="*/ 78772 w 85725"/>
                <a:gd name="connsiteY2" fmla="*/ 414623 h 419100"/>
                <a:gd name="connsiteX3" fmla="*/ 7144 w 85725"/>
                <a:gd name="connsiteY3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419100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33C57D-BC6C-45E8-BD7C-CD3182F4BBD4}"/>
                </a:ext>
              </a:extLst>
            </p:cNvPr>
            <p:cNvSpPr/>
            <p:nvPr/>
          </p:nvSpPr>
          <p:spPr>
            <a:xfrm>
              <a:off x="-2831592" y="5011365"/>
              <a:ext cx="381000" cy="419100"/>
            </a:xfrm>
            <a:custGeom>
              <a:avLst/>
              <a:gdLst>
                <a:gd name="connsiteX0" fmla="*/ 7144 w 381000"/>
                <a:gd name="connsiteY0" fmla="*/ 7160 h 419100"/>
                <a:gd name="connsiteX1" fmla="*/ 159544 w 381000"/>
                <a:gd name="connsiteY1" fmla="*/ 7160 h 419100"/>
                <a:gd name="connsiteX2" fmla="*/ 247174 w 381000"/>
                <a:gd name="connsiteY2" fmla="*/ 22590 h 419100"/>
                <a:gd name="connsiteX3" fmla="*/ 315849 w 381000"/>
                <a:gd name="connsiteY3" fmla="*/ 65357 h 419100"/>
                <a:gd name="connsiteX4" fmla="*/ 360426 w 381000"/>
                <a:gd name="connsiteY4" fmla="*/ 129746 h 419100"/>
                <a:gd name="connsiteX5" fmla="*/ 376142 w 381000"/>
                <a:gd name="connsiteY5" fmla="*/ 209756 h 419100"/>
                <a:gd name="connsiteX6" fmla="*/ 376142 w 381000"/>
                <a:gd name="connsiteY6" fmla="*/ 210899 h 419100"/>
                <a:gd name="connsiteX7" fmla="*/ 360426 w 381000"/>
                <a:gd name="connsiteY7" fmla="*/ 291290 h 419100"/>
                <a:gd name="connsiteX8" fmla="*/ 315849 w 381000"/>
                <a:gd name="connsiteY8" fmla="*/ 355870 h 419100"/>
                <a:gd name="connsiteX9" fmla="*/ 247174 w 381000"/>
                <a:gd name="connsiteY9" fmla="*/ 398923 h 419100"/>
                <a:gd name="connsiteX10" fmla="*/ 159544 w 381000"/>
                <a:gd name="connsiteY10" fmla="*/ 414639 h 419100"/>
                <a:gd name="connsiteX11" fmla="*/ 7144 w 381000"/>
                <a:gd name="connsiteY11" fmla="*/ 414639 h 419100"/>
                <a:gd name="connsiteX12" fmla="*/ 78391 w 381000"/>
                <a:gd name="connsiteY12" fmla="*/ 72787 h 419100"/>
                <a:gd name="connsiteX13" fmla="*/ 78391 w 381000"/>
                <a:gd name="connsiteY13" fmla="*/ 349869 h 419100"/>
                <a:gd name="connsiteX14" fmla="*/ 158687 w 381000"/>
                <a:gd name="connsiteY14" fmla="*/ 349869 h 419100"/>
                <a:gd name="connsiteX15" fmla="*/ 216884 w 381000"/>
                <a:gd name="connsiteY15" fmla="*/ 339677 h 419100"/>
                <a:gd name="connsiteX16" fmla="*/ 261461 w 381000"/>
                <a:gd name="connsiteY16" fmla="*/ 311102 h 419100"/>
                <a:gd name="connsiteX17" fmla="*/ 290036 w 381000"/>
                <a:gd name="connsiteY17" fmla="*/ 267478 h 419100"/>
                <a:gd name="connsiteX18" fmla="*/ 300228 w 381000"/>
                <a:gd name="connsiteY18" fmla="*/ 212518 h 419100"/>
                <a:gd name="connsiteX19" fmla="*/ 300228 w 381000"/>
                <a:gd name="connsiteY19" fmla="*/ 211280 h 419100"/>
                <a:gd name="connsiteX20" fmla="*/ 290036 w 381000"/>
                <a:gd name="connsiteY20" fmla="*/ 156035 h 419100"/>
                <a:gd name="connsiteX21" fmla="*/ 261461 w 381000"/>
                <a:gd name="connsiteY21" fmla="*/ 112030 h 419100"/>
                <a:gd name="connsiteX22" fmla="*/ 216884 w 381000"/>
                <a:gd name="connsiteY22" fmla="*/ 83455 h 419100"/>
                <a:gd name="connsiteX23" fmla="*/ 158687 w 381000"/>
                <a:gd name="connsiteY23" fmla="*/ 7297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000" h="4191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A94DF9-BAFB-4BE4-9840-26E3AE412F1B}"/>
                </a:ext>
              </a:extLst>
            </p:cNvPr>
            <p:cNvSpPr/>
            <p:nvPr/>
          </p:nvSpPr>
          <p:spPr>
            <a:xfrm>
              <a:off x="-2364680" y="5004696"/>
              <a:ext cx="438150" cy="428625"/>
            </a:xfrm>
            <a:custGeom>
              <a:avLst/>
              <a:gdLst>
                <a:gd name="connsiteX0" fmla="*/ 218983 w 438150"/>
                <a:gd name="connsiteY0" fmla="*/ 428357 h 428625"/>
                <a:gd name="connsiteX1" fmla="*/ 133258 w 438150"/>
                <a:gd name="connsiteY1" fmla="*/ 411783 h 428625"/>
                <a:gd name="connsiteX2" fmla="*/ 66583 w 438150"/>
                <a:gd name="connsiteY2" fmla="*/ 366635 h 428625"/>
                <a:gd name="connsiteX3" fmla="*/ 22864 w 438150"/>
                <a:gd name="connsiteY3" fmla="*/ 299960 h 428625"/>
                <a:gd name="connsiteX4" fmla="*/ 7147 w 438150"/>
                <a:gd name="connsiteY4" fmla="*/ 218807 h 428625"/>
                <a:gd name="connsiteX5" fmla="*/ 7147 w 438150"/>
                <a:gd name="connsiteY5" fmla="*/ 217569 h 428625"/>
                <a:gd name="connsiteX6" fmla="*/ 22864 w 438150"/>
                <a:gd name="connsiteY6" fmla="*/ 136416 h 428625"/>
                <a:gd name="connsiteX7" fmla="*/ 67155 w 438150"/>
                <a:gd name="connsiteY7" fmla="*/ 69741 h 428625"/>
                <a:gd name="connsiteX8" fmla="*/ 134687 w 438150"/>
                <a:gd name="connsiteY8" fmla="*/ 24021 h 428625"/>
                <a:gd name="connsiteX9" fmla="*/ 220888 w 438150"/>
                <a:gd name="connsiteY9" fmla="*/ 7161 h 428625"/>
                <a:gd name="connsiteX10" fmla="*/ 306613 w 438150"/>
                <a:gd name="connsiteY10" fmla="*/ 23735 h 428625"/>
                <a:gd name="connsiteX11" fmla="*/ 373288 w 438150"/>
                <a:gd name="connsiteY11" fmla="*/ 68883 h 428625"/>
                <a:gd name="connsiteX12" fmla="*/ 416913 w 438150"/>
                <a:gd name="connsiteY12" fmla="*/ 135558 h 428625"/>
                <a:gd name="connsiteX13" fmla="*/ 432629 w 438150"/>
                <a:gd name="connsiteY13" fmla="*/ 216711 h 428625"/>
                <a:gd name="connsiteX14" fmla="*/ 432629 w 438150"/>
                <a:gd name="connsiteY14" fmla="*/ 217854 h 428625"/>
                <a:gd name="connsiteX15" fmla="*/ 416913 w 438150"/>
                <a:gd name="connsiteY15" fmla="*/ 299103 h 428625"/>
                <a:gd name="connsiteX16" fmla="*/ 372717 w 438150"/>
                <a:gd name="connsiteY16" fmla="*/ 365778 h 428625"/>
                <a:gd name="connsiteX17" fmla="*/ 218983 w 438150"/>
                <a:gd name="connsiteY17" fmla="*/ 428357 h 428625"/>
                <a:gd name="connsiteX18" fmla="*/ 220222 w 438150"/>
                <a:gd name="connsiteY18" fmla="*/ 361682 h 428625"/>
                <a:gd name="connsiteX19" fmla="*/ 319091 w 438150"/>
                <a:gd name="connsiteY19" fmla="*/ 319677 h 428625"/>
                <a:gd name="connsiteX20" fmla="*/ 347666 w 438150"/>
                <a:gd name="connsiteY20" fmla="*/ 274147 h 428625"/>
                <a:gd name="connsiteX21" fmla="*/ 357858 w 438150"/>
                <a:gd name="connsiteY21" fmla="*/ 218140 h 428625"/>
                <a:gd name="connsiteX22" fmla="*/ 357858 w 438150"/>
                <a:gd name="connsiteY22" fmla="*/ 216997 h 428625"/>
                <a:gd name="connsiteX23" fmla="*/ 347666 w 438150"/>
                <a:gd name="connsiteY23" fmla="*/ 160704 h 428625"/>
                <a:gd name="connsiteX24" fmla="*/ 275181 w 438150"/>
                <a:gd name="connsiteY24" fmla="*/ 83457 h 428625"/>
                <a:gd name="connsiteX25" fmla="*/ 163738 w 438150"/>
                <a:gd name="connsiteY25" fmla="*/ 83457 h 428625"/>
                <a:gd name="connsiteX26" fmla="*/ 120304 w 438150"/>
                <a:gd name="connsiteY26" fmla="*/ 114318 h 428625"/>
                <a:gd name="connsiteX27" fmla="*/ 91729 w 438150"/>
                <a:gd name="connsiteY27" fmla="*/ 160133 h 428625"/>
                <a:gd name="connsiteX28" fmla="*/ 81537 w 438150"/>
                <a:gd name="connsiteY28" fmla="*/ 216140 h 428625"/>
                <a:gd name="connsiteX29" fmla="*/ 81538 w 438150"/>
                <a:gd name="connsiteY29" fmla="*/ 217283 h 428625"/>
                <a:gd name="connsiteX30" fmla="*/ 91729 w 438150"/>
                <a:gd name="connsiteY30" fmla="*/ 273290 h 428625"/>
                <a:gd name="connsiteX31" fmla="*/ 120304 w 438150"/>
                <a:gd name="connsiteY31" fmla="*/ 319391 h 428625"/>
                <a:gd name="connsiteX32" fmla="*/ 164310 w 438150"/>
                <a:gd name="connsiteY32" fmla="*/ 350633 h 428625"/>
                <a:gd name="connsiteX33" fmla="*/ 220222 w 438150"/>
                <a:gd name="connsiteY33" fmla="*/ 36196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428625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9A081A-E818-4296-AF04-3676C01030AA}"/>
                </a:ext>
              </a:extLst>
            </p:cNvPr>
            <p:cNvSpPr/>
            <p:nvPr/>
          </p:nvSpPr>
          <p:spPr>
            <a:xfrm>
              <a:off x="-1823371" y="5011354"/>
              <a:ext cx="352425" cy="419100"/>
            </a:xfrm>
            <a:custGeom>
              <a:avLst/>
              <a:gdLst>
                <a:gd name="connsiteX0" fmla="*/ 7144 w 352425"/>
                <a:gd name="connsiteY0" fmla="*/ 7171 h 419100"/>
                <a:gd name="connsiteX1" fmla="*/ 188786 w 352425"/>
                <a:gd name="connsiteY1" fmla="*/ 7171 h 419100"/>
                <a:gd name="connsiteX2" fmla="*/ 256889 w 352425"/>
                <a:gd name="connsiteY2" fmla="*/ 17934 h 419100"/>
                <a:gd name="connsiteX3" fmla="*/ 306419 w 352425"/>
                <a:gd name="connsiteY3" fmla="*/ 47938 h 419100"/>
                <a:gd name="connsiteX4" fmla="*/ 331470 w 352425"/>
                <a:gd name="connsiteY4" fmla="*/ 86895 h 419100"/>
                <a:gd name="connsiteX5" fmla="*/ 340138 w 352425"/>
                <a:gd name="connsiteY5" fmla="*/ 135854 h 419100"/>
                <a:gd name="connsiteX6" fmla="*/ 340138 w 352425"/>
                <a:gd name="connsiteY6" fmla="*/ 136997 h 419100"/>
                <a:gd name="connsiteX7" fmla="*/ 313087 w 352425"/>
                <a:gd name="connsiteY7" fmla="*/ 217673 h 419100"/>
                <a:gd name="connsiteX8" fmla="*/ 243554 w 352425"/>
                <a:gd name="connsiteY8" fmla="*/ 260441 h 419100"/>
                <a:gd name="connsiteX9" fmla="*/ 353568 w 352425"/>
                <a:gd name="connsiteY9" fmla="*/ 414650 h 419100"/>
                <a:gd name="connsiteX10" fmla="*/ 268605 w 352425"/>
                <a:gd name="connsiteY10" fmla="*/ 414650 h 419100"/>
                <a:gd name="connsiteX11" fmla="*/ 168402 w 352425"/>
                <a:gd name="connsiteY11" fmla="*/ 272823 h 419100"/>
                <a:gd name="connsiteX12" fmla="*/ 78772 w 352425"/>
                <a:gd name="connsiteY12" fmla="*/ 272823 h 419100"/>
                <a:gd name="connsiteX13" fmla="*/ 78772 w 352425"/>
                <a:gd name="connsiteY13" fmla="*/ 414841 h 419100"/>
                <a:gd name="connsiteX14" fmla="*/ 7144 w 352425"/>
                <a:gd name="connsiteY14" fmla="*/ 414841 h 419100"/>
                <a:gd name="connsiteX15" fmla="*/ 183547 w 352425"/>
                <a:gd name="connsiteY15" fmla="*/ 209196 h 419100"/>
                <a:gd name="connsiteX16" fmla="*/ 244698 w 352425"/>
                <a:gd name="connsiteY16" fmla="*/ 190813 h 419100"/>
                <a:gd name="connsiteX17" fmla="*/ 267367 w 352425"/>
                <a:gd name="connsiteY17" fmla="*/ 141093 h 419100"/>
                <a:gd name="connsiteX18" fmla="*/ 267367 w 352425"/>
                <a:gd name="connsiteY18" fmla="*/ 139949 h 419100"/>
                <a:gd name="connsiteX19" fmla="*/ 245269 w 352425"/>
                <a:gd name="connsiteY19" fmla="*/ 89562 h 419100"/>
                <a:gd name="connsiteX20" fmla="*/ 182975 w 352425"/>
                <a:gd name="connsiteY20" fmla="*/ 72417 h 419100"/>
                <a:gd name="connsiteX21" fmla="*/ 78772 w 352425"/>
                <a:gd name="connsiteY21" fmla="*/ 72417 h 419100"/>
                <a:gd name="connsiteX22" fmla="*/ 78772 w 352425"/>
                <a:gd name="connsiteY22" fmla="*/ 2091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419100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93CB37-9F90-4482-81C5-10C26B916690}"/>
                </a:ext>
              </a:extLst>
            </p:cNvPr>
            <p:cNvSpPr/>
            <p:nvPr/>
          </p:nvSpPr>
          <p:spPr>
            <a:xfrm>
              <a:off x="-3862578" y="5009827"/>
              <a:ext cx="323850" cy="428625"/>
            </a:xfrm>
            <a:custGeom>
              <a:avLst/>
              <a:gdLst>
                <a:gd name="connsiteX0" fmla="*/ 177165 w 323850"/>
                <a:gd name="connsiteY0" fmla="*/ 425606 h 428625"/>
                <a:gd name="connsiteX1" fmla="*/ 86963 w 323850"/>
                <a:gd name="connsiteY1" fmla="*/ 409605 h 428625"/>
                <a:gd name="connsiteX2" fmla="*/ 7144 w 323850"/>
                <a:gd name="connsiteY2" fmla="*/ 360455 h 428625"/>
                <a:gd name="connsiteX3" fmla="*/ 68199 w 323850"/>
                <a:gd name="connsiteY3" fmla="*/ 323784 h 428625"/>
                <a:gd name="connsiteX4" fmla="*/ 68866 w 323850"/>
                <a:gd name="connsiteY4" fmla="*/ 323784 h 428625"/>
                <a:gd name="connsiteX5" fmla="*/ 110490 w 323850"/>
                <a:gd name="connsiteY5" fmla="*/ 348263 h 428625"/>
                <a:gd name="connsiteX6" fmla="*/ 178879 w 323850"/>
                <a:gd name="connsiteY6" fmla="*/ 361980 h 428625"/>
                <a:gd name="connsiteX7" fmla="*/ 231648 w 323850"/>
                <a:gd name="connsiteY7" fmla="*/ 347692 h 428625"/>
                <a:gd name="connsiteX8" fmla="*/ 250698 w 323850"/>
                <a:gd name="connsiteY8" fmla="*/ 310735 h 428625"/>
                <a:gd name="connsiteX9" fmla="*/ 250698 w 323850"/>
                <a:gd name="connsiteY9" fmla="*/ 309592 h 428625"/>
                <a:gd name="connsiteX10" fmla="*/ 246983 w 323850"/>
                <a:gd name="connsiteY10" fmla="*/ 290066 h 428625"/>
                <a:gd name="connsiteX11" fmla="*/ 233077 w 323850"/>
                <a:gd name="connsiteY11" fmla="*/ 274349 h 428625"/>
                <a:gd name="connsiteX12" fmla="*/ 205073 w 323850"/>
                <a:gd name="connsiteY12" fmla="*/ 260348 h 428625"/>
                <a:gd name="connsiteX13" fmla="*/ 158877 w 323850"/>
                <a:gd name="connsiteY13" fmla="*/ 247584 h 428625"/>
                <a:gd name="connsiteX14" fmla="*/ 100965 w 323850"/>
                <a:gd name="connsiteY14" fmla="*/ 230439 h 428625"/>
                <a:gd name="connsiteX15" fmla="*/ 58388 w 323850"/>
                <a:gd name="connsiteY15" fmla="*/ 207103 h 428625"/>
                <a:gd name="connsiteX16" fmla="*/ 32194 w 323850"/>
                <a:gd name="connsiteY16" fmla="*/ 173670 h 428625"/>
                <a:gd name="connsiteX17" fmla="*/ 23241 w 323850"/>
                <a:gd name="connsiteY17" fmla="*/ 126045 h 428625"/>
                <a:gd name="connsiteX18" fmla="*/ 23241 w 323850"/>
                <a:gd name="connsiteY18" fmla="*/ 124902 h 428625"/>
                <a:gd name="connsiteX19" fmla="*/ 33719 w 323850"/>
                <a:gd name="connsiteY19" fmla="*/ 77277 h 428625"/>
                <a:gd name="connsiteX20" fmla="*/ 62294 w 323850"/>
                <a:gd name="connsiteY20" fmla="*/ 40034 h 428625"/>
                <a:gd name="connsiteX21" fmla="*/ 106299 w 323850"/>
                <a:gd name="connsiteY21" fmla="*/ 15841 h 428625"/>
                <a:gd name="connsiteX22" fmla="*/ 162116 w 323850"/>
                <a:gd name="connsiteY22" fmla="*/ 7173 h 428625"/>
                <a:gd name="connsiteX23" fmla="*/ 242792 w 323850"/>
                <a:gd name="connsiteY23" fmla="*/ 20222 h 428625"/>
                <a:gd name="connsiteX24" fmla="*/ 310039 w 323850"/>
                <a:gd name="connsiteY24" fmla="*/ 58322 h 428625"/>
                <a:gd name="connsiteX25" fmla="*/ 246983 w 323850"/>
                <a:gd name="connsiteY25" fmla="*/ 96422 h 428625"/>
                <a:gd name="connsiteX26" fmla="*/ 245459 w 323850"/>
                <a:gd name="connsiteY26" fmla="*/ 95660 h 428625"/>
                <a:gd name="connsiteX27" fmla="*/ 216313 w 323850"/>
                <a:gd name="connsiteY27" fmla="*/ 81563 h 428625"/>
                <a:gd name="connsiteX28" fmla="*/ 160973 w 323850"/>
                <a:gd name="connsiteY28" fmla="*/ 70800 h 428625"/>
                <a:gd name="connsiteX29" fmla="*/ 112109 w 323850"/>
                <a:gd name="connsiteY29" fmla="*/ 84707 h 428625"/>
                <a:gd name="connsiteX30" fmla="*/ 94583 w 323850"/>
                <a:gd name="connsiteY30" fmla="*/ 119092 h 428625"/>
                <a:gd name="connsiteX31" fmla="*/ 94583 w 323850"/>
                <a:gd name="connsiteY31" fmla="*/ 120235 h 428625"/>
                <a:gd name="connsiteX32" fmla="*/ 98679 w 323850"/>
                <a:gd name="connsiteY32" fmla="*/ 140904 h 428625"/>
                <a:gd name="connsiteX33" fmla="*/ 113824 w 323850"/>
                <a:gd name="connsiteY33" fmla="*/ 157192 h 428625"/>
                <a:gd name="connsiteX34" fmla="*/ 143542 w 323850"/>
                <a:gd name="connsiteY34" fmla="*/ 170908 h 428625"/>
                <a:gd name="connsiteX35" fmla="*/ 191834 w 323850"/>
                <a:gd name="connsiteY35" fmla="*/ 184338 h 428625"/>
                <a:gd name="connsiteX36" fmla="*/ 248317 w 323850"/>
                <a:gd name="connsiteY36" fmla="*/ 202340 h 428625"/>
                <a:gd name="connsiteX37" fmla="*/ 289369 w 323850"/>
                <a:gd name="connsiteY37" fmla="*/ 226534 h 428625"/>
                <a:gd name="connsiteX38" fmla="*/ 314039 w 323850"/>
                <a:gd name="connsiteY38" fmla="*/ 259681 h 428625"/>
                <a:gd name="connsiteX39" fmla="*/ 322231 w 323850"/>
                <a:gd name="connsiteY39" fmla="*/ 303591 h 428625"/>
                <a:gd name="connsiteX40" fmla="*/ 322231 w 323850"/>
                <a:gd name="connsiteY40" fmla="*/ 304829 h 428625"/>
                <a:gd name="connsiteX41" fmla="*/ 311467 w 323850"/>
                <a:gd name="connsiteY41" fmla="*/ 356074 h 428625"/>
                <a:gd name="connsiteX42" fmla="*/ 281464 w 323850"/>
                <a:gd name="connsiteY42" fmla="*/ 394174 h 428625"/>
                <a:gd name="connsiteX43" fmla="*/ 235934 w 323850"/>
                <a:gd name="connsiteY43" fmla="*/ 417224 h 428625"/>
                <a:gd name="connsiteX44" fmla="*/ 177165 w 323850"/>
                <a:gd name="connsiteY44" fmla="*/ 42560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3850" h="428625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9AB743-22E3-4CAA-BED0-6EAB007C6F88}"/>
              </a:ext>
            </a:extLst>
          </p:cNvPr>
          <p:cNvGrpSpPr/>
          <p:nvPr userDrawn="1"/>
        </p:nvGrpSpPr>
        <p:grpSpPr>
          <a:xfrm>
            <a:off x="5250180" y="4888006"/>
            <a:ext cx="1691640" cy="425104"/>
            <a:chOff x="7641302" y="5435575"/>
            <a:chExt cx="1691640" cy="42510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AAD364-CC01-4DB6-9EDD-DFE1AB2147CA}"/>
                </a:ext>
              </a:extLst>
            </p:cNvPr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252000" bIns="0" rtlCol="0" anchor="ctr"/>
            <a:lstStyle/>
            <a:p>
              <a:pPr algn="ctr"/>
              <a:r>
                <a:rPr lang="fr-FR" sz="1100" spc="100" baseline="0">
                  <a:solidFill>
                    <a:schemeClr val="bg1"/>
                  </a:solidFill>
                  <a:latin typeface="+mj-lt"/>
                </a:rPr>
                <a:t>VISIT US</a:t>
              </a:r>
            </a:p>
          </p:txBody>
        </p:sp>
        <p:sp>
          <p:nvSpPr>
            <p:cNvPr id="21" name="Graphic 30">
              <a:extLst>
                <a:ext uri="{FF2B5EF4-FFF2-40B4-BE49-F238E27FC236}">
                  <a16:creationId xmlns:a16="http://schemas.microsoft.com/office/drawing/2014/main" id="{DA2EB7B7-D6F7-4C8F-93B8-20234A9EE0BB}"/>
                </a:ext>
              </a:extLst>
            </p:cNvPr>
            <p:cNvSpPr/>
            <p:nvPr/>
          </p:nvSpPr>
          <p:spPr>
            <a:xfrm>
              <a:off x="8943182" y="5579170"/>
              <a:ext cx="79476" cy="137914"/>
            </a:xfrm>
            <a:custGeom>
              <a:avLst/>
              <a:gdLst>
                <a:gd name="connsiteX0" fmla="*/ 33604 w 323850"/>
                <a:gd name="connsiteY0" fmla="*/ 558660 h 561975"/>
                <a:gd name="connsiteX1" fmla="*/ 7144 w 323850"/>
                <a:gd name="connsiteY1" fmla="*/ 531257 h 561975"/>
                <a:gd name="connsiteX2" fmla="*/ 268910 w 323850"/>
                <a:gd name="connsiteY2" fmla="*/ 278511 h 561975"/>
                <a:gd name="connsiteX3" fmla="*/ 7391 w 323850"/>
                <a:gd name="connsiteY3" fmla="*/ 35033 h 561975"/>
                <a:gd name="connsiteX4" fmla="*/ 33357 w 323850"/>
                <a:gd name="connsiteY4" fmla="*/ 7144 h 561975"/>
                <a:gd name="connsiteX5" fmla="*/ 324288 w 323850"/>
                <a:gd name="connsiteY5" fmla="*/ 278016 h 561975"/>
                <a:gd name="connsiteX6" fmla="*/ 33604 w 323850"/>
                <a:gd name="connsiteY6" fmla="*/ 5586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561975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2" name="Rectangle 21">
            <a:hlinkClick r:id="rId5"/>
            <a:extLst>
              <a:ext uri="{FF2B5EF4-FFF2-40B4-BE49-F238E27FC236}">
                <a16:creationId xmlns:a16="http://schemas.microsoft.com/office/drawing/2014/main" id="{AB89052F-50A1-4BC9-8E02-36EC129B12F8}"/>
              </a:ext>
            </a:extLst>
          </p:cNvPr>
          <p:cNvSpPr/>
          <p:nvPr userDrawn="1"/>
        </p:nvSpPr>
        <p:spPr>
          <a:xfrm>
            <a:off x="5207000" y="4845050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9C42D9-6359-4049-8072-3AD80D3A28AC}"/>
              </a:ext>
            </a:extLst>
          </p:cNvPr>
          <p:cNvSpPr/>
          <p:nvPr userDrawn="1"/>
        </p:nvSpPr>
        <p:spPr>
          <a:xfrm>
            <a:off x="6345600" y="3264026"/>
            <a:ext cx="231315" cy="26488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fr-FR" sz="9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31343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2691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1834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48000" y="3428999"/>
            <a:ext cx="9144000" cy="34289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/>
              <a:t>	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5259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3310" y="2034858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1DE33140-D326-4494-8DB4-ACF90E3C86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63180" y="2034858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2C13F67-F61E-47C3-A6D3-99FD3E040E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3180" y="4462667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5DE429-D884-40C9-B0F5-6FA6600275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3310" y="4462667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3E28430-BF0E-4EB2-8CF6-514BFB60BE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331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4CC977C2-23FC-446F-AF25-B21729685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31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763291BD-1B23-4F4E-A28B-D5B20078D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318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2E3775C-73B3-46F8-8D0B-C26A2FB24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18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130B80C7-1AF7-412E-AEEA-2B26FC4163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331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5A66AAF-512E-407E-AE51-F6DF878A34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331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1AB9A89-FC73-4026-9488-2029870505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18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7ACB13C-2706-413C-927A-1CB63BB155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318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7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512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DDFEC20-88DE-440E-8C22-D2A2B23793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8224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3FA24DDE-A296-4264-94A3-D62AF5BDC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3936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944FD892-B40E-4C8A-BEFD-A9870E1F95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648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AFF585DB-A83A-4238-915C-7030522C21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5360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B800CBA0-2590-40E4-B56A-5697FBD2E0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512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137815DD-834A-450B-81D9-F1D90A0CAE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8224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1D58274C-6E9E-4343-91B3-DACB9E20B2F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936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7ADC8F93-D983-4E6E-8384-5D7D814EEF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9648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8B4B45E4-553B-409A-9111-A940DD06D2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5360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/>
              <a:t>	</a:t>
            </a:r>
          </a:p>
          <a:p>
            <a:r>
              <a:rPr lang="fr-FR"/>
              <a:t>Picture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C72E8-81C8-4FB4-85BA-C194C185D5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511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D08509A-CA5E-4810-BB02-ED01A7E3ED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12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58071FC-D284-419F-9B56-2BB8AC98B4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2238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7FB7B32-A6F1-441F-ABF7-ED5E7620E9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239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BB5C338-6573-4AD1-B7C1-7F31BC5582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9355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E62FFDFA-4672-49E8-BA29-A820D4E34A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9356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11689A5-79C4-4A87-B01A-4B9F8A428E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646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84713B9-EF45-452D-AB5C-E790803F48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9647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0B08813-7DA6-42D4-9260-A3656B183C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53586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11A3551-612E-49A8-9DFD-0DB2C3B6CF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587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5D23A70-0BB2-4635-BFD7-77425C4431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511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8DE0069-A8B7-4E2A-A88D-ED057F4A15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12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DED62EA6-CA25-42AF-932E-E226621A7D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82238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69C73F44-1303-4699-9741-5071A86831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82239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3FAB9CE8-C8F6-4097-9876-3D5BB131A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39355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2FE7EAC6-53B9-40F7-BAC8-FFAFE182DB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39356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4AA8E213-976B-4F42-BF73-C960C4D9F6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646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2B1B6386-3DB5-4B9B-9D72-E30B0FE41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9647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E3598400-E700-44A3-8903-DB65AFF1248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586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Insert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en-US"/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64D6E52E-F777-4A62-937F-D377DFED58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587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0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C0C2059-8C38-4CB4-80C3-6F18F2A8F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80954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25" r:id="rId2"/>
    <p:sldLayoutId id="2147483726" r:id="rId3"/>
    <p:sldLayoutId id="2147483682" r:id="rId4"/>
    <p:sldLayoutId id="2147483683" r:id="rId5"/>
    <p:sldLayoutId id="2147483684" r:id="rId6"/>
    <p:sldLayoutId id="2147483685" r:id="rId7"/>
    <p:sldLayoutId id="2147483701" r:id="rId8"/>
    <p:sldLayoutId id="2147483724" r:id="rId9"/>
    <p:sldLayoutId id="2147483678" r:id="rId10"/>
    <p:sldLayoutId id="2147483656" r:id="rId11"/>
    <p:sldLayoutId id="2147483679" r:id="rId12"/>
    <p:sldLayoutId id="2147483680" r:id="rId13"/>
    <p:sldLayoutId id="2147483681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2" r:id="rId46"/>
    <p:sldLayoutId id="2147483721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kumimoji="0" lang="fr-FR" sz="3600" b="0" i="0" u="none" strike="noStrike" kern="1200" cap="none" spc="0" normalizeH="0" baseline="0" dirty="0" smtClean="0">
          <a:ln>
            <a:noFill/>
          </a:ln>
          <a:solidFill>
            <a:schemeClr val="accent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36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kumimoji="0" lang="fr-FR" sz="20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2pPr>
      <a:lvl3pPr marL="360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fr-FR" sz="120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https://i.morioh.com/210619/24860a44.webp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hyperlink" Target="https://miro.medium.com/max/1400/1*ymgzIlxykSI7--smaBN5mA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11" Type="http://schemas.openxmlformats.org/officeDocument/2006/relationships/hyperlink" Target="https://commons.wikimedia.org/wiki/File:CSS3_and_HTML5_logos_and_wordmarks.svg" TargetMode="External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hyperlink" Target="https://commons.wikimedia.org/wiki/File:SQLite370.sv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7DAC8B7-6AE4-4459-99E0-33B21C23BA17}"/>
              </a:ext>
            </a:extLst>
          </p:cNvPr>
          <p:cNvSpPr txBox="1"/>
          <p:nvPr/>
        </p:nvSpPr>
        <p:spPr>
          <a:xfrm>
            <a:off x="4034778" y="2074783"/>
            <a:ext cx="5341143" cy="1354217"/>
          </a:xfrm>
          <a:prstGeom prst="rect">
            <a:avLst/>
          </a:prstGeom>
          <a:noFill/>
        </p:spPr>
        <p:txBody>
          <a:bodyPr wrap="square" lIns="0" tIns="0" bIns="0" rtlCol="0" anchor="ctr">
            <a:spAutoFit/>
          </a:bodyPr>
          <a:lstStyle/>
          <a:p>
            <a:pPr algn="l"/>
            <a:r>
              <a:rPr lang="de-DE" sz="8800" b="1" err="1">
                <a:solidFill>
                  <a:srgbClr val="EF4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Genderly</a:t>
            </a:r>
            <a:endParaRPr lang="de-DE" sz="7200" b="1">
              <a:solidFill>
                <a:srgbClr val="EF4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3F5203B-3F07-482A-880D-468F43219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092" y="1628288"/>
            <a:ext cx="1828112" cy="2193735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EA0BEC9-D7F1-4AE9-8740-4C2D4C9C49D2}"/>
              </a:ext>
            </a:extLst>
          </p:cNvPr>
          <p:cNvSpPr txBox="1"/>
          <p:nvPr/>
        </p:nvSpPr>
        <p:spPr>
          <a:xfrm>
            <a:off x="4135945" y="3275111"/>
            <a:ext cx="4983890" cy="307777"/>
          </a:xfrm>
          <a:prstGeom prst="rect">
            <a:avLst/>
          </a:prstGeom>
          <a:noFill/>
        </p:spPr>
        <p:txBody>
          <a:bodyPr wrap="square" lIns="0" tIns="0" bIns="0" rtlCol="0" anchor="ctr">
            <a:spAutoFit/>
          </a:bodyPr>
          <a:lstStyle/>
          <a:p>
            <a:pPr algn="l"/>
            <a:r>
              <a:rPr lang="de-DE" sz="2000" b="1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 </a:t>
            </a:r>
            <a:r>
              <a:rPr lang="de-DE" sz="2000" b="1" err="1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de-DE" sz="2000" b="1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Texts </a:t>
            </a:r>
            <a:r>
              <a:rPr lang="de-DE" sz="2000" b="1" err="1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lang="de-DE" sz="2000" b="1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5A67677-C28F-4C07-9FB7-7CE26CEE2979}"/>
              </a:ext>
            </a:extLst>
          </p:cNvPr>
          <p:cNvSpPr txBox="1"/>
          <p:nvPr/>
        </p:nvSpPr>
        <p:spPr>
          <a:xfrm>
            <a:off x="0" y="3875495"/>
            <a:ext cx="12192000" cy="519822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Gökhan Witteborn-Demir, Marcus Koppelmann, Jan Felix Jacobsen, Dennis </a:t>
            </a:r>
            <a:r>
              <a:rPr lang="de-DE" sz="1200" b="1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Podkolsin</a:t>
            </a:r>
            <a:endParaRPr lang="de-DE" sz="1200" b="1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1200" b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 Auftrag von Frau Prof. Dr. Dagmar </a:t>
            </a:r>
            <a:r>
              <a:rPr lang="de-DE" sz="1200" b="1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Monett</a:t>
            </a:r>
            <a:r>
              <a:rPr lang="de-DE" sz="1200" b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-Díaz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D74319F-D616-4D1C-9421-891FC7517702}"/>
              </a:ext>
            </a:extLst>
          </p:cNvPr>
          <p:cNvSpPr txBox="1"/>
          <p:nvPr/>
        </p:nvSpPr>
        <p:spPr>
          <a:xfrm>
            <a:off x="3047267" y="6391980"/>
            <a:ext cx="60974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04.11.2021</a:t>
            </a:r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1122268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93F45AB5-AF4D-41EF-BE1D-841DC8F06B2E}"/>
              </a:ext>
            </a:extLst>
          </p:cNvPr>
          <p:cNvSpPr/>
          <p:nvPr/>
        </p:nvSpPr>
        <p:spPr>
          <a:xfrm>
            <a:off x="1" y="274322"/>
            <a:ext cx="9710928" cy="6309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0DF0C33-3D12-4B3B-95EA-8509CE4D21A3}"/>
              </a:ext>
            </a:extLst>
          </p:cNvPr>
          <p:cNvSpPr txBox="1"/>
          <p:nvPr/>
        </p:nvSpPr>
        <p:spPr>
          <a:xfrm>
            <a:off x="57200" y="6602898"/>
            <a:ext cx="8176846" cy="18197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900">
                <a:solidFill>
                  <a:schemeClr val="tx1">
                    <a:lumMod val="75000"/>
                    <a:lumOff val="25000"/>
                  </a:schemeClr>
                </a:solidFill>
              </a:rPr>
              <a:t>Bild: https://www.breeze-technologies.de/de/karriere/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34BC5E3-B814-4DD2-A034-FB03FF84A6C2}"/>
              </a:ext>
            </a:extLst>
          </p:cNvPr>
          <p:cNvSpPr txBox="1"/>
          <p:nvPr/>
        </p:nvSpPr>
        <p:spPr>
          <a:xfrm>
            <a:off x="1308207" y="3057269"/>
            <a:ext cx="513905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fr-FR" sz="540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Projekt-</a:t>
            </a:r>
            <a:br>
              <a:rPr lang="fr-FR" sz="540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fr-FR" sz="540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management</a:t>
            </a:r>
            <a:endParaRPr kumimoji="0" lang="fr-FR" sz="5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A13611F-9944-4A59-B058-E404B28FD485}"/>
              </a:ext>
            </a:extLst>
          </p:cNvPr>
          <p:cNvSpPr txBox="1"/>
          <p:nvPr/>
        </p:nvSpPr>
        <p:spPr>
          <a:xfrm>
            <a:off x="1308206" y="2503271"/>
            <a:ext cx="3835645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02 //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14" name="Picture Placeholder 26">
            <a:extLst>
              <a:ext uri="{FF2B5EF4-FFF2-40B4-BE49-F238E27FC236}">
                <a16:creationId xmlns:a16="http://schemas.microsoft.com/office/drawing/2014/main" id="{4B0E1D3B-DEF5-4D38-8E1D-E31DE07D8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3839" r="48020" b="11552"/>
          <a:stretch/>
        </p:blipFill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0A96DD-2EE5-40E8-A14D-2CADBBEE2BB6}"/>
              </a:ext>
            </a:extLst>
          </p:cNvPr>
          <p:cNvSpPr/>
          <p:nvPr/>
        </p:nvSpPr>
        <p:spPr>
          <a:xfrm>
            <a:off x="8461248" y="0"/>
            <a:ext cx="37307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5" name="Picture 25" descr="Text&#10;&#10;Description automatically generated">
            <a:extLst>
              <a:ext uri="{FF2B5EF4-FFF2-40B4-BE49-F238E27FC236}">
                <a16:creationId xmlns:a16="http://schemas.microsoft.com/office/drawing/2014/main" id="{DB44F05E-F43B-40A5-9E47-301B38856A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1758" b="1758"/>
          <a:stretch/>
        </p:blipFill>
        <p:spPr>
          <a:xfrm>
            <a:off x="5693173" y="1434023"/>
            <a:ext cx="6647655" cy="374689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CB4730-0DD0-4C85-9476-9482714A4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736" y="1272413"/>
            <a:ext cx="7820981" cy="4602016"/>
          </a:xfrm>
          <a:prstGeom prst="rect">
            <a:avLst/>
          </a:prstGeom>
          <a:effectLst>
            <a:outerShdw blurRad="482600" dist="50800" dir="5400000" algn="ctr" rotWithShape="0">
              <a:srgbClr val="000000">
                <a:alpha val="36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9313AE-9F8D-4FE9-BE7B-653DC50B914E}"/>
              </a:ext>
            </a:extLst>
          </p:cNvPr>
          <p:cNvSpPr txBox="1"/>
          <p:nvPr/>
        </p:nvSpPr>
        <p:spPr>
          <a:xfrm>
            <a:off x="477510" y="2991110"/>
            <a:ext cx="4413577" cy="12120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de-DE" sz="1400" b="1">
                <a:solidFill>
                  <a:srgbClr val="F44336"/>
                </a:solidFill>
                <a:latin typeface="Segoe UI"/>
                <a:cs typeface="Segoe UI"/>
              </a:rPr>
              <a:t>&gt;</a:t>
            </a:r>
            <a:r>
              <a:rPr lang="de-DE" sz="1400">
                <a:latin typeface="Segoe UI"/>
                <a:cs typeface="Segoe UI"/>
              </a:rPr>
              <a:t> </a:t>
            </a:r>
            <a:r>
              <a:rPr lang="de-DE" sz="1400" err="1">
                <a:latin typeface="Segoe UI"/>
                <a:cs typeface="Segoe UI"/>
              </a:rPr>
              <a:t>Changelog</a:t>
            </a:r>
          </a:p>
          <a:p>
            <a:pPr>
              <a:lnSpc>
                <a:spcPct val="150000"/>
              </a:lnSpc>
              <a:defRPr/>
            </a:pPr>
            <a:r>
              <a:rPr lang="de-DE" sz="1400" b="1">
                <a:solidFill>
                  <a:srgbClr val="F44336"/>
                </a:solidFill>
                <a:latin typeface="Segoe UI"/>
                <a:cs typeface="Segoe UI"/>
              </a:rPr>
              <a:t>&gt;</a:t>
            </a:r>
            <a:r>
              <a:rPr lang="de-DE" sz="1400">
                <a:latin typeface="Segoe UI"/>
                <a:cs typeface="Segoe UI"/>
              </a:rPr>
              <a:t> Versioniert</a:t>
            </a:r>
          </a:p>
          <a:p>
            <a:pPr>
              <a:lnSpc>
                <a:spcPct val="150000"/>
              </a:lnSpc>
              <a:defRPr/>
            </a:pPr>
            <a:r>
              <a:rPr lang="de-DE" sz="1400" b="1">
                <a:solidFill>
                  <a:srgbClr val="F44336"/>
                </a:solidFill>
                <a:latin typeface="Segoe UI"/>
                <a:cs typeface="Segoe UI"/>
              </a:rPr>
              <a:t>&gt;</a:t>
            </a:r>
            <a:r>
              <a:rPr lang="de-DE" sz="1400">
                <a:latin typeface="Segoe UI"/>
                <a:cs typeface="Segoe UI"/>
              </a:rPr>
              <a:t> Öffentlich einsehbar</a:t>
            </a:r>
            <a:endParaRPr lang="de-DE">
              <a:latin typeface="Segoe UI"/>
              <a:cs typeface="Segoe UI"/>
            </a:endParaRPr>
          </a:p>
          <a:p>
            <a:pPr>
              <a:lnSpc>
                <a:spcPct val="150000"/>
              </a:lnSpc>
              <a:defRPr/>
            </a:pPr>
            <a:endParaRPr lang="de-DE" b="1">
              <a:solidFill>
                <a:srgbClr val="F4433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10205-0CE3-4629-BBFF-F94D6AB2701D}"/>
              </a:ext>
            </a:extLst>
          </p:cNvPr>
          <p:cNvSpPr txBox="1"/>
          <p:nvPr/>
        </p:nvSpPr>
        <p:spPr>
          <a:xfrm>
            <a:off x="477510" y="1434359"/>
            <a:ext cx="4413577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GitHub</a:t>
            </a:r>
          </a:p>
          <a:p>
            <a:pPr>
              <a:lnSpc>
                <a:spcPct val="90000"/>
              </a:lnSpc>
              <a:defRPr/>
            </a:pPr>
            <a:r>
              <a:rPr lang="en-US" sz="5400" b="1">
                <a:latin typeface="Arial"/>
                <a:cs typeface="Arial"/>
              </a:rPr>
              <a:t>Releases</a:t>
            </a:r>
            <a:endParaRPr lang="en-US" sz="5400" b="1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E8BE442-B20F-4750-99BA-C403BB3D1FCE}"/>
              </a:ext>
            </a:extLst>
          </p:cNvPr>
          <p:cNvSpPr txBox="1"/>
          <p:nvPr/>
        </p:nvSpPr>
        <p:spPr>
          <a:xfrm>
            <a:off x="57200" y="6602898"/>
            <a:ext cx="8176846" cy="18197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900">
                <a:solidFill>
                  <a:schemeClr val="tx1">
                    <a:lumMod val="75000"/>
                    <a:lumOff val="25000"/>
                  </a:schemeClr>
                </a:solidFill>
              </a:rPr>
              <a:t>Bild: https://mockuphone.com/device/dell-xps13</a:t>
            </a:r>
          </a:p>
        </p:txBody>
      </p:sp>
      <p:pic>
        <p:nvPicPr>
          <p:cNvPr id="28" name="Picture 28">
            <a:extLst>
              <a:ext uri="{FF2B5EF4-FFF2-40B4-BE49-F238E27FC236}">
                <a16:creationId xmlns:a16="http://schemas.microsoft.com/office/drawing/2014/main" id="{FCD7291D-CEDD-434F-B1EC-5B893CF17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0" y="4403066"/>
            <a:ext cx="2743200" cy="175471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720B15-D71E-4F0B-96B3-99A2038F131C}"/>
              </a:ext>
            </a:extLst>
          </p:cNvPr>
          <p:cNvCxnSpPr/>
          <p:nvPr/>
        </p:nvCxnSpPr>
        <p:spPr>
          <a:xfrm flipV="1">
            <a:off x="3025378" y="4924425"/>
            <a:ext cx="4732733" cy="1178718"/>
          </a:xfrm>
          <a:prstGeom prst="straightConnector1">
            <a:avLst/>
          </a:prstGeom>
          <a:ln>
            <a:solidFill>
              <a:srgbClr val="EF4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24D4E34-F73D-4606-AF8E-680CB10D3A26}"/>
              </a:ext>
            </a:extLst>
          </p:cNvPr>
          <p:cNvCxnSpPr/>
          <p:nvPr/>
        </p:nvCxnSpPr>
        <p:spPr>
          <a:xfrm flipV="1">
            <a:off x="3049190" y="4400548"/>
            <a:ext cx="4661295" cy="29766"/>
          </a:xfrm>
          <a:prstGeom prst="straightConnector1">
            <a:avLst/>
          </a:prstGeom>
          <a:ln>
            <a:solidFill>
              <a:srgbClr val="EF4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531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A948CE-C207-4CCB-B3B2-76D22E3811CC}"/>
              </a:ext>
            </a:extLst>
          </p:cNvPr>
          <p:cNvSpPr txBox="1"/>
          <p:nvPr/>
        </p:nvSpPr>
        <p:spPr>
          <a:xfrm>
            <a:off x="306924" y="325582"/>
            <a:ext cx="4263540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5400" b="1">
                <a:latin typeface="Arial"/>
                <a:cs typeface="Arial"/>
              </a:rPr>
              <a:t>Alter Stand</a:t>
            </a:r>
            <a:endParaRPr lang="en-US" sz="5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CE96E5-B5CE-402A-844C-65C0A3B0585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054050D8-924F-4545-9651-DCAF3DEF2065}"/>
              </a:ext>
            </a:extLst>
          </p:cNvPr>
          <p:cNvSpPr txBox="1"/>
          <p:nvPr/>
        </p:nvSpPr>
        <p:spPr>
          <a:xfrm>
            <a:off x="7170345" y="325078"/>
            <a:ext cx="4710425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5400" b="1">
                <a:solidFill>
                  <a:schemeClr val="bg1"/>
                </a:solidFill>
                <a:ea typeface="+mn-lt"/>
                <a:cs typeface="+mn-lt"/>
              </a:rPr>
              <a:t>Jetziger </a:t>
            </a:r>
            <a:r>
              <a:rPr lang="en-US" sz="5400" b="1">
                <a:solidFill>
                  <a:schemeClr val="bg1"/>
                </a:solidFill>
                <a:latin typeface="Arial"/>
                <a:cs typeface="Arial"/>
              </a:rPr>
              <a:t>Stand</a:t>
            </a:r>
            <a:endParaRPr lang="en-US" sz="5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8" name="TextBox 14">
            <a:extLst>
              <a:ext uri="{FF2B5EF4-FFF2-40B4-BE49-F238E27FC236}">
                <a16:creationId xmlns:a16="http://schemas.microsoft.com/office/drawing/2014/main" id="{0D1E50A1-EDA7-4750-852E-25CE81AB364F}"/>
              </a:ext>
            </a:extLst>
          </p:cNvPr>
          <p:cNvSpPr txBox="1"/>
          <p:nvPr/>
        </p:nvSpPr>
        <p:spPr>
          <a:xfrm>
            <a:off x="6976217" y="1779823"/>
            <a:ext cx="4740258" cy="40472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600" b="1">
                <a:solidFill>
                  <a:srgbClr val="EF402D"/>
                </a:solidFill>
                <a:latin typeface="Segoe UI"/>
                <a:cs typeface="Segoe UI"/>
              </a:rPr>
              <a:t>&gt; </a:t>
            </a:r>
            <a:r>
              <a:rPr lang="en-US" sz="1600" err="1">
                <a:solidFill>
                  <a:schemeClr val="bg1"/>
                </a:solidFill>
                <a:latin typeface="Segoe UI"/>
                <a:cs typeface="Segoe UI"/>
              </a:rPr>
              <a:t>Erweitertes</a:t>
            </a: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 Frontend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    </a:t>
            </a:r>
            <a:r>
              <a:rPr lang="en-US" sz="1600" b="1">
                <a:solidFill>
                  <a:schemeClr val="bg1"/>
                </a:solidFill>
                <a:latin typeface="Segoe UI"/>
                <a:cs typeface="Segoe UI"/>
              </a:rPr>
              <a:t>&gt; </a:t>
            </a:r>
            <a:r>
              <a:rPr lang="en-US" sz="1600" err="1">
                <a:solidFill>
                  <a:schemeClr val="bg1"/>
                </a:solidFill>
                <a:latin typeface="Segoe UI"/>
                <a:cs typeface="Segoe UI"/>
              </a:rPr>
              <a:t>Verlinkungen</a:t>
            </a: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 auf GitHub und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        </a:t>
            </a:r>
            <a:r>
              <a:rPr lang="en-US" sz="1600" err="1">
                <a:solidFill>
                  <a:schemeClr val="bg1"/>
                </a:solidFill>
                <a:latin typeface="Segoe UI"/>
                <a:cs typeface="Segoe UI"/>
              </a:rPr>
              <a:t>Webseite</a:t>
            </a: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 der </a:t>
            </a:r>
            <a:r>
              <a:rPr lang="en-US" sz="1600" err="1">
                <a:solidFill>
                  <a:schemeClr val="bg1"/>
                </a:solidFill>
                <a:latin typeface="Segoe UI"/>
                <a:cs typeface="Segoe UI"/>
              </a:rPr>
              <a:t>Vereinten</a:t>
            </a: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 Nationen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    </a:t>
            </a:r>
            <a:r>
              <a:rPr lang="en-US" sz="1600" b="1">
                <a:solidFill>
                  <a:schemeClr val="bg1"/>
                </a:solidFill>
                <a:latin typeface="Segoe UI"/>
                <a:cs typeface="Segoe UI"/>
              </a:rPr>
              <a:t>&gt;</a:t>
            </a:r>
            <a:r>
              <a:rPr lang="en-US" sz="1600" b="1">
                <a:solidFill>
                  <a:srgbClr val="EF402D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Segoe UI"/>
                <a:cs typeface="Segoe UI"/>
              </a:rPr>
              <a:t>Leichte</a:t>
            </a: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Segoe UI"/>
                <a:cs typeface="Segoe UI"/>
              </a:rPr>
              <a:t>Designanpassungen</a:t>
            </a:r>
            <a:endParaRPr lang="en-US" sz="16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600" b="1">
                <a:solidFill>
                  <a:srgbClr val="EF402D"/>
                </a:solidFill>
                <a:latin typeface="Segoe UI"/>
                <a:cs typeface="Segoe UI"/>
              </a:rPr>
              <a:t>&gt;</a:t>
            </a:r>
            <a:r>
              <a:rPr lang="en-US" sz="1600" b="1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Backend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    </a:t>
            </a:r>
            <a:r>
              <a:rPr lang="en-US" sz="1600" b="1">
                <a:solidFill>
                  <a:schemeClr val="bg1"/>
                </a:solidFill>
                <a:latin typeface="Segoe UI"/>
                <a:cs typeface="Segoe UI"/>
              </a:rPr>
              <a:t>&gt;</a:t>
            </a:r>
            <a:r>
              <a:rPr lang="en-US" sz="1600" b="1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Aufbau und </a:t>
            </a:r>
            <a:r>
              <a:rPr lang="en-US" sz="1600" err="1">
                <a:solidFill>
                  <a:schemeClr val="bg1"/>
                </a:solidFill>
                <a:latin typeface="Segoe UI"/>
                <a:cs typeface="Segoe UI"/>
              </a:rPr>
              <a:t>Einbindung</a:t>
            </a: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 der </a:t>
            </a:r>
            <a:r>
              <a:rPr lang="en-US" sz="1600" err="1">
                <a:solidFill>
                  <a:schemeClr val="bg1"/>
                </a:solidFill>
                <a:latin typeface="Segoe UI"/>
                <a:cs typeface="Segoe UI"/>
              </a:rPr>
              <a:t>Datenbank</a:t>
            </a:r>
            <a:endParaRPr lang="en-US" sz="16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    </a:t>
            </a:r>
            <a:r>
              <a:rPr lang="en-US" sz="1600" b="1">
                <a:solidFill>
                  <a:schemeClr val="bg1"/>
                </a:solidFill>
                <a:latin typeface="Segoe UI"/>
                <a:cs typeface="Segoe UI"/>
              </a:rPr>
              <a:t>&gt;</a:t>
            </a:r>
            <a:r>
              <a:rPr lang="en-US" sz="1600" b="1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Segoe UI"/>
                <a:cs typeface="Segoe UI"/>
              </a:rPr>
              <a:t>Befüllen</a:t>
            </a: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 der </a:t>
            </a:r>
            <a:r>
              <a:rPr lang="en-US" sz="1600" err="1">
                <a:solidFill>
                  <a:schemeClr val="bg1"/>
                </a:solidFill>
                <a:latin typeface="Segoe UI"/>
                <a:cs typeface="Segoe UI"/>
              </a:rPr>
              <a:t>Datenbank</a:t>
            </a:r>
            <a:endParaRPr lang="en-US" sz="16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    </a:t>
            </a:r>
            <a:r>
              <a:rPr lang="en-US" sz="1600" b="1">
                <a:solidFill>
                  <a:schemeClr val="bg1"/>
                </a:solidFill>
                <a:latin typeface="Segoe UI"/>
                <a:cs typeface="Segoe UI"/>
              </a:rPr>
              <a:t>&gt;</a:t>
            </a:r>
            <a:r>
              <a:rPr lang="en-US" sz="1600" b="1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Segoe UI"/>
                <a:cs typeface="Segoe UI"/>
              </a:rPr>
              <a:t>Textanalyse</a:t>
            </a: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, -</a:t>
            </a:r>
            <a:r>
              <a:rPr lang="en-US" sz="1600" err="1">
                <a:solidFill>
                  <a:schemeClr val="bg1"/>
                </a:solidFill>
                <a:latin typeface="Segoe UI"/>
                <a:cs typeface="Segoe UI"/>
              </a:rPr>
              <a:t>auferbeitung</a:t>
            </a: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 und –</a:t>
            </a:r>
            <a:r>
              <a:rPr lang="en-US" sz="1600" err="1">
                <a:solidFill>
                  <a:schemeClr val="bg1"/>
                </a:solidFill>
                <a:latin typeface="Segoe UI"/>
                <a:cs typeface="Segoe UI"/>
              </a:rPr>
              <a:t>bearbeitung</a:t>
            </a:r>
            <a:endParaRPr lang="en-US" sz="16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    </a:t>
            </a:r>
            <a:r>
              <a:rPr lang="en-US" sz="1600" b="1">
                <a:solidFill>
                  <a:schemeClr val="bg1"/>
                </a:solidFill>
                <a:latin typeface="Segoe UI"/>
                <a:cs typeface="Segoe UI"/>
              </a:rPr>
              <a:t>&gt;</a:t>
            </a:r>
            <a:r>
              <a:rPr lang="en-US" sz="1600" b="1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Segoe UI"/>
                <a:cs typeface="Segoe UI"/>
              </a:rPr>
              <a:t>Implementierung</a:t>
            </a: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 des </a:t>
            </a:r>
            <a:r>
              <a:rPr lang="en-US" sz="1600" err="1">
                <a:solidFill>
                  <a:schemeClr val="bg1"/>
                </a:solidFill>
                <a:latin typeface="Segoe UI"/>
                <a:cs typeface="Segoe UI"/>
              </a:rPr>
              <a:t>Projektimmunsystems</a:t>
            </a:r>
            <a:endParaRPr lang="en-US" sz="16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600" b="1">
                <a:solidFill>
                  <a:srgbClr val="F44336"/>
                </a:solidFill>
                <a:latin typeface="Segoe UI"/>
                <a:cs typeface="Segoe UI"/>
              </a:rPr>
              <a:t>&gt; </a:t>
            </a: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Test &amp; </a:t>
            </a:r>
            <a:r>
              <a:rPr lang="en-US" sz="1600" err="1">
                <a:solidFill>
                  <a:schemeClr val="bg1"/>
                </a:solidFill>
                <a:latin typeface="Segoe UI"/>
                <a:cs typeface="Segoe UI"/>
              </a:rPr>
              <a:t>Dokumentation</a:t>
            </a:r>
            <a:endParaRPr lang="en-US" sz="16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600" b="1">
                <a:solidFill>
                  <a:schemeClr val="bg1"/>
                </a:solidFill>
                <a:latin typeface="Segoe UI"/>
                <a:cs typeface="Segoe UI"/>
              </a:rPr>
              <a:t>    &gt;</a:t>
            </a:r>
            <a:r>
              <a:rPr lang="en-US" sz="1600" b="1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Segoe UI"/>
                <a:cs typeface="Segoe UI"/>
              </a:rPr>
              <a:t>Generieren</a:t>
            </a: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 von </a:t>
            </a:r>
            <a:r>
              <a:rPr lang="en-US" sz="1600" err="1">
                <a:solidFill>
                  <a:schemeClr val="bg1"/>
                </a:solidFill>
                <a:latin typeface="Segoe UI"/>
                <a:cs typeface="Segoe UI"/>
              </a:rPr>
              <a:t>JavaDoc</a:t>
            </a:r>
            <a:endParaRPr lang="en-US" sz="16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    </a:t>
            </a:r>
            <a:r>
              <a:rPr lang="en-US" sz="1600" b="1">
                <a:solidFill>
                  <a:schemeClr val="bg1"/>
                </a:solidFill>
                <a:latin typeface="Segoe UI"/>
                <a:cs typeface="Segoe UI"/>
              </a:rPr>
              <a:t>&gt;</a:t>
            </a:r>
            <a:r>
              <a:rPr lang="en-US" sz="1600" b="1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Segoe UI"/>
                <a:cs typeface="Segoe UI"/>
              </a:rPr>
              <a:t>Testerstellung</a:t>
            </a: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Segoe UI"/>
                <a:cs typeface="Segoe UI"/>
              </a:rPr>
              <a:t>mit</a:t>
            </a: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 JUnit</a:t>
            </a:r>
            <a:br>
              <a:rPr lang="en-US" sz="1600" b="1">
                <a:solidFill>
                  <a:srgbClr val="F44336"/>
                </a:solidFill>
                <a:latin typeface="Segoe UI"/>
                <a:cs typeface="Segoe UI"/>
              </a:rPr>
            </a:br>
            <a:r>
              <a:rPr lang="en-US" sz="1600" b="1">
                <a:solidFill>
                  <a:srgbClr val="F44336"/>
                </a:solidFill>
                <a:latin typeface="Segoe UI"/>
                <a:cs typeface="Segoe UI"/>
              </a:rPr>
              <a:t>&gt;</a:t>
            </a:r>
            <a:r>
              <a:rPr lang="en-US" sz="1600" b="1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Segoe UI"/>
                <a:cs typeface="Segoe UI"/>
              </a:rPr>
              <a:t>Abgabevorbereitungen</a:t>
            </a:r>
            <a:endParaRPr lang="en-US" sz="1600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E41569B-8C3F-4395-AEAE-0036188F9665}"/>
              </a:ext>
            </a:extLst>
          </p:cNvPr>
          <p:cNvSpPr txBox="1"/>
          <p:nvPr/>
        </p:nvSpPr>
        <p:spPr>
          <a:xfrm>
            <a:off x="588636" y="2485312"/>
            <a:ext cx="4744596" cy="18873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9144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ea typeface="+mn-lt"/>
                <a:cs typeface="+mn-lt"/>
              </a:rPr>
              <a:t>&gt;</a:t>
            </a:r>
            <a:r>
              <a:rPr lang="de-DE">
                <a:ea typeface="+mn-lt"/>
                <a:cs typeface="+mn-lt"/>
              </a:rPr>
              <a:t> Frontend</a:t>
            </a:r>
          </a:p>
          <a:p>
            <a:pPr>
              <a:lnSpc>
                <a:spcPct val="150000"/>
              </a:lnSpc>
            </a:pPr>
            <a:r>
              <a:rPr lang="de-DE">
                <a:cs typeface="Segoe UI"/>
              </a:rPr>
              <a:t>    &gt;</a:t>
            </a:r>
            <a:r>
              <a:rPr lang="de-DE" b="1">
                <a:cs typeface="Segoe UI"/>
              </a:rPr>
              <a:t> </a:t>
            </a:r>
            <a:r>
              <a:rPr lang="de-DE">
                <a:cs typeface="Segoe UI"/>
              </a:rPr>
              <a:t>Weboberfläche</a:t>
            </a:r>
          </a:p>
          <a:p>
            <a:pPr>
              <a:lnSpc>
                <a:spcPct val="150000"/>
              </a:lnSpc>
            </a:pPr>
            <a:r>
              <a:rPr lang="de-DE">
                <a:cs typeface="Segoe UI"/>
              </a:rPr>
              <a:t>    &gt;</a:t>
            </a:r>
            <a:r>
              <a:rPr lang="de-DE" b="1">
                <a:cs typeface="Segoe UI"/>
              </a:rPr>
              <a:t> </a:t>
            </a:r>
            <a:r>
              <a:rPr lang="de-DE">
                <a:cs typeface="Segoe UI"/>
              </a:rPr>
              <a:t>Eingabe und Ausgabe Textfeld</a:t>
            </a:r>
          </a:p>
          <a:p>
            <a:pPr>
              <a:lnSpc>
                <a:spcPct val="150000"/>
              </a:lnSpc>
            </a:pPr>
            <a:r>
              <a:rPr lang="de-DE" b="1">
                <a:cs typeface="Segoe UI"/>
              </a:rPr>
              <a:t>&gt;</a:t>
            </a:r>
            <a:r>
              <a:rPr lang="de-DE">
                <a:cs typeface="Segoe UI"/>
              </a:rPr>
              <a:t> Backend</a:t>
            </a:r>
          </a:p>
          <a:p>
            <a:pPr>
              <a:lnSpc>
                <a:spcPct val="150000"/>
              </a:lnSpc>
            </a:pPr>
            <a:r>
              <a:rPr lang="de-DE">
                <a:cs typeface="Segoe UI"/>
              </a:rPr>
              <a:t>    &gt; Eingaberegristierung</a:t>
            </a:r>
          </a:p>
        </p:txBody>
      </p:sp>
    </p:spTree>
    <p:extLst>
      <p:ext uri="{BB962C8B-B14F-4D97-AF65-F5344CB8AC3E}">
        <p14:creationId xmlns:p14="http://schemas.microsoft.com/office/powerpoint/2010/main" val="804422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1" y="274322"/>
            <a:ext cx="9710928" cy="6309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34BC5E3-B814-4DD2-A034-FB03FF84A6C2}"/>
              </a:ext>
            </a:extLst>
          </p:cNvPr>
          <p:cNvSpPr txBox="1"/>
          <p:nvPr/>
        </p:nvSpPr>
        <p:spPr>
          <a:xfrm>
            <a:off x="1299063" y="3304157"/>
            <a:ext cx="5233622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fr-FR" sz="5400" err="1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Realisierung</a:t>
            </a:r>
            <a:endParaRPr kumimoji="0" lang="fr-FR" sz="5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A13611F-9944-4A59-B058-E404B28FD485}"/>
              </a:ext>
            </a:extLst>
          </p:cNvPr>
          <p:cNvSpPr txBox="1"/>
          <p:nvPr/>
        </p:nvSpPr>
        <p:spPr>
          <a:xfrm>
            <a:off x="1299062" y="2750159"/>
            <a:ext cx="3835645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03 //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05483DA2-1986-4F86-8D56-54532238421D}"/>
              </a:ext>
            </a:extLst>
          </p:cNvPr>
          <p:cNvSpPr/>
          <p:nvPr/>
        </p:nvSpPr>
        <p:spPr>
          <a:xfrm>
            <a:off x="7475120" y="1193586"/>
            <a:ext cx="4470828" cy="4470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52E270-4D86-40AA-97B6-46647E2238BF}"/>
              </a:ext>
            </a:extLst>
          </p:cNvPr>
          <p:cNvSpPr txBox="1"/>
          <p:nvPr/>
        </p:nvSpPr>
        <p:spPr>
          <a:xfrm>
            <a:off x="57200" y="6602898"/>
            <a:ext cx="8176846" cy="18197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900">
                <a:solidFill>
                  <a:schemeClr val="tx1">
                    <a:lumMod val="75000"/>
                    <a:lumOff val="25000"/>
                  </a:schemeClr>
                </a:solidFill>
              </a:rPr>
              <a:t>Bild: https://devstreaming-cdn.apple.com/videos/wwdc/2019/808knty6w7kjssfl/808/808_whats_new_in_ios_design.pdf</a:t>
            </a:r>
          </a:p>
        </p:txBody>
      </p:sp>
    </p:spTree>
    <p:extLst>
      <p:ext uri="{BB962C8B-B14F-4D97-AF65-F5344CB8AC3E}">
        <p14:creationId xmlns:p14="http://schemas.microsoft.com/office/powerpoint/2010/main" val="3791728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34BC5E3-B814-4DD2-A034-FB03FF84A6C2}"/>
              </a:ext>
            </a:extLst>
          </p:cNvPr>
          <p:cNvSpPr txBox="1"/>
          <p:nvPr/>
        </p:nvSpPr>
        <p:spPr>
          <a:xfrm>
            <a:off x="2347267" y="2971952"/>
            <a:ext cx="7497465" cy="9140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fr-FR" sz="6600" b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&lt;</a:t>
            </a:r>
            <a:r>
              <a:rPr lang="fr-FR" sz="6600" b="1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Demo</a:t>
            </a:r>
            <a:r>
              <a:rPr lang="fr-FR" sz="6600" b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/&gt;</a:t>
            </a:r>
            <a:endParaRPr kumimoji="0" lang="fr-FR" sz="6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560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2571AE45-AA6C-417E-BFAA-A983AC4836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9314794D-9553-4C67-B2B6-0B3EC728C7FF}"/>
              </a:ext>
            </a:extLst>
          </p:cNvPr>
          <p:cNvSpPr/>
          <p:nvPr/>
        </p:nvSpPr>
        <p:spPr>
          <a:xfrm>
            <a:off x="521943" y="2824383"/>
            <a:ext cx="3488608" cy="1481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BAB640F3-E755-4CD6-BB4C-7654F0F8ABBA}"/>
              </a:ext>
            </a:extLst>
          </p:cNvPr>
          <p:cNvSpPr/>
          <p:nvPr/>
        </p:nvSpPr>
        <p:spPr>
          <a:xfrm>
            <a:off x="521943" y="4236576"/>
            <a:ext cx="3488608" cy="1276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11F8352C-DD0A-4B9A-AF4B-364ADB8F7AFA}"/>
              </a:ext>
            </a:extLst>
          </p:cNvPr>
          <p:cNvSpPr/>
          <p:nvPr/>
        </p:nvSpPr>
        <p:spPr>
          <a:xfrm>
            <a:off x="521943" y="5648768"/>
            <a:ext cx="3488608" cy="1209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521943" y="0"/>
            <a:ext cx="3488608" cy="1276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27DDA6F-6F26-49AD-BAC5-49BA0DA86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47" y="3054583"/>
            <a:ext cx="2913395" cy="74883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9E4E502-BCAD-4D4F-8023-2519D2550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033" y="5800048"/>
            <a:ext cx="2024428" cy="9599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55A1D88-0D2F-4AB1-B843-34C81E982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01" y="102628"/>
            <a:ext cx="1088380" cy="10883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ECADF87-B8EE-48C5-8903-3EB5A6377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247" y="92312"/>
            <a:ext cx="771445" cy="1088380"/>
          </a:xfrm>
          <a:prstGeom prst="rect">
            <a:avLst/>
          </a:prstGeom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A19D209-C6EB-423D-9B53-FAD35CF40DFD}"/>
              </a:ext>
            </a:extLst>
          </p:cNvPr>
          <p:cNvSpPr/>
          <p:nvPr/>
        </p:nvSpPr>
        <p:spPr>
          <a:xfrm>
            <a:off x="521943" y="1412192"/>
            <a:ext cx="3488608" cy="1276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9E565A3-63B7-41DE-BA4E-14AC79DE0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819" y="1587172"/>
            <a:ext cx="947141" cy="9471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12F6669-F0FF-4472-BF33-0E0D8B669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7324" y="1576855"/>
            <a:ext cx="945289" cy="94714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8B8AAD4-544D-41BC-A7CE-EA4C0093C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091" y="4307653"/>
            <a:ext cx="2536309" cy="1040283"/>
          </a:xfrm>
          <a:prstGeom prst="rect">
            <a:avLst/>
          </a:prstGeom>
        </p:spPr>
      </p:pic>
      <p:sp>
        <p:nvSpPr>
          <p:cNvPr id="27" name="Gleichschenkliges Dreieck 26">
            <a:extLst>
              <a:ext uri="{FF2B5EF4-FFF2-40B4-BE49-F238E27FC236}">
                <a16:creationId xmlns:a16="http://schemas.microsoft.com/office/drawing/2014/main" id="{8DC87227-D960-46C8-A081-EF231B339EC7}"/>
              </a:ext>
            </a:extLst>
          </p:cNvPr>
          <p:cNvSpPr/>
          <p:nvPr/>
        </p:nvSpPr>
        <p:spPr>
          <a:xfrm>
            <a:off x="2443031" y="1276619"/>
            <a:ext cx="1567520" cy="13557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8" name="Gleichschenkliges Dreieck 27">
            <a:extLst>
              <a:ext uri="{FF2B5EF4-FFF2-40B4-BE49-F238E27FC236}">
                <a16:creationId xmlns:a16="http://schemas.microsoft.com/office/drawing/2014/main" id="{D2B8E192-9085-4EF0-8CE6-2CD454265772}"/>
              </a:ext>
            </a:extLst>
          </p:cNvPr>
          <p:cNvSpPr/>
          <p:nvPr/>
        </p:nvSpPr>
        <p:spPr>
          <a:xfrm>
            <a:off x="2458695" y="2691896"/>
            <a:ext cx="1567520" cy="13557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9" name="Gleichschenkliges Dreieck 28">
            <a:extLst>
              <a:ext uri="{FF2B5EF4-FFF2-40B4-BE49-F238E27FC236}">
                <a16:creationId xmlns:a16="http://schemas.microsoft.com/office/drawing/2014/main" id="{DCB34AA3-2515-4709-908A-CE309D57B92A}"/>
              </a:ext>
            </a:extLst>
          </p:cNvPr>
          <p:cNvSpPr/>
          <p:nvPr/>
        </p:nvSpPr>
        <p:spPr>
          <a:xfrm>
            <a:off x="2458695" y="5515040"/>
            <a:ext cx="1567520" cy="13557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3DBFAB6-9F96-4E1F-85D9-AB5BEF2A76BE}"/>
              </a:ext>
            </a:extLst>
          </p:cNvPr>
          <p:cNvSpPr txBox="1"/>
          <p:nvPr/>
        </p:nvSpPr>
        <p:spPr>
          <a:xfrm>
            <a:off x="521937" y="3570780"/>
            <a:ext cx="3488607" cy="923330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/>
            <a:r>
              <a:rPr lang="de-DE" sz="6000" b="1">
                <a:solidFill>
                  <a:schemeClr val="tx1">
                    <a:lumMod val="25000"/>
                    <a:lumOff val="75000"/>
                  </a:schemeClr>
                </a:solidFill>
              </a:rPr>
              <a:t>+</a:t>
            </a:r>
            <a:endParaRPr lang="de-DE" b="1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1" name="Gleichschenkliges Dreieck 30">
            <a:extLst>
              <a:ext uri="{FF2B5EF4-FFF2-40B4-BE49-F238E27FC236}">
                <a16:creationId xmlns:a16="http://schemas.microsoft.com/office/drawing/2014/main" id="{D33BDBFC-3EE2-46F5-A797-D8EBD6C6C1F2}"/>
              </a:ext>
            </a:extLst>
          </p:cNvPr>
          <p:cNvSpPr/>
          <p:nvPr/>
        </p:nvSpPr>
        <p:spPr>
          <a:xfrm rot="10800000">
            <a:off x="518480" y="1276300"/>
            <a:ext cx="1567520" cy="13244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2" name="Gleichschenkliges Dreieck 31">
            <a:extLst>
              <a:ext uri="{FF2B5EF4-FFF2-40B4-BE49-F238E27FC236}">
                <a16:creationId xmlns:a16="http://schemas.microsoft.com/office/drawing/2014/main" id="{AA8D5741-4F1A-405A-96A6-6784E710A252}"/>
              </a:ext>
            </a:extLst>
          </p:cNvPr>
          <p:cNvSpPr/>
          <p:nvPr/>
        </p:nvSpPr>
        <p:spPr>
          <a:xfrm rot="10800000">
            <a:off x="518722" y="2688660"/>
            <a:ext cx="1567520" cy="13244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3" name="Gleichschenkliges Dreieck 32">
            <a:extLst>
              <a:ext uri="{FF2B5EF4-FFF2-40B4-BE49-F238E27FC236}">
                <a16:creationId xmlns:a16="http://schemas.microsoft.com/office/drawing/2014/main" id="{ECFD7004-BDFD-4FD5-99B4-8BE41752617B}"/>
              </a:ext>
            </a:extLst>
          </p:cNvPr>
          <p:cNvSpPr/>
          <p:nvPr/>
        </p:nvSpPr>
        <p:spPr>
          <a:xfrm rot="10800000">
            <a:off x="518480" y="5512436"/>
            <a:ext cx="1567520" cy="13244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5052A71-C88C-46A2-8525-544E2DD4A92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86"/>
          <a:stretch/>
        </p:blipFill>
        <p:spPr>
          <a:xfrm>
            <a:off x="4647333" y="1120193"/>
            <a:ext cx="6907870" cy="461761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0CC0A559-C38B-4C8E-99F9-8FD9B492F86C}"/>
              </a:ext>
            </a:extLst>
          </p:cNvPr>
          <p:cNvSpPr txBox="1"/>
          <p:nvPr/>
        </p:nvSpPr>
        <p:spPr>
          <a:xfrm>
            <a:off x="6382511" y="6026206"/>
            <a:ext cx="3758185" cy="626262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700">
                <a:solidFill>
                  <a:schemeClr val="bg1"/>
                </a:solidFill>
              </a:rPr>
              <a:t>Bilder: </a:t>
            </a:r>
            <a:r>
              <a:rPr lang="de-DE" sz="700">
                <a:solidFill>
                  <a:schemeClr val="bg1"/>
                </a:solidFill>
                <a:hlinkClick r:id="rId11"/>
              </a:rPr>
              <a:t>https://commons.wikimedia.org/wiki/File:CSS3_and_HTML5_logos_and_wordmarks.svg</a:t>
            </a:r>
            <a:endParaRPr lang="de-DE" sz="70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de-DE" sz="700">
                <a:solidFill>
                  <a:schemeClr val="bg1"/>
                </a:solidFill>
              </a:rPr>
              <a:t>           </a:t>
            </a:r>
            <a:r>
              <a:rPr lang="de-DE" sz="700">
                <a:solidFill>
                  <a:schemeClr val="bg1"/>
                </a:solidFill>
                <a:hlinkClick r:id="rId12"/>
              </a:rPr>
              <a:t>https://miro.medium.com/max/1400/1*ymgzIlxykSI7--smaBN5mA.png</a:t>
            </a:r>
            <a:endParaRPr lang="de-DE" sz="70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de-DE" sz="700">
                <a:solidFill>
                  <a:schemeClr val="bg1"/>
                </a:solidFill>
              </a:rPr>
              <a:t>           </a:t>
            </a:r>
            <a:r>
              <a:rPr lang="de-DE" sz="700">
                <a:solidFill>
                  <a:schemeClr val="bg1"/>
                </a:solidFill>
                <a:hlinkClick r:id="rId13"/>
              </a:rPr>
              <a:t>https://i.morioh.com/210619/24860a44.webp</a:t>
            </a:r>
            <a:r>
              <a:rPr lang="de-DE" sz="700">
                <a:solidFill>
                  <a:schemeClr val="bg1"/>
                </a:solidFill>
              </a:rPr>
              <a:t> </a:t>
            </a:r>
            <a:br>
              <a:rPr lang="de-DE" sz="700">
                <a:solidFill>
                  <a:schemeClr val="bg1"/>
                </a:solidFill>
              </a:rPr>
            </a:br>
            <a:r>
              <a:rPr lang="de-DE" sz="700">
                <a:solidFill>
                  <a:schemeClr val="bg1"/>
                </a:solidFill>
              </a:rPr>
              <a:t>           </a:t>
            </a:r>
            <a:r>
              <a:rPr lang="de-DE" sz="700">
                <a:solidFill>
                  <a:schemeClr val="bg1"/>
                </a:solidFill>
                <a:hlinkClick r:id="rId14"/>
              </a:rPr>
              <a:t>https://commons.wikimedia.org/wiki/File:SQLite370.svg</a:t>
            </a:r>
            <a:r>
              <a:rPr lang="de-DE" sz="70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3562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34BC5E3-B814-4DD2-A034-FB03FF84A6C2}"/>
              </a:ext>
            </a:extLst>
          </p:cNvPr>
          <p:cNvSpPr txBox="1"/>
          <p:nvPr/>
        </p:nvSpPr>
        <p:spPr>
          <a:xfrm>
            <a:off x="1299063" y="3304157"/>
            <a:ext cx="5233622" cy="6647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fr-FR" sz="4800" err="1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Zusammenfassung</a:t>
            </a:r>
            <a:endParaRPr kumimoji="0" lang="fr-FR" sz="4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A13611F-9944-4A59-B058-E404B28FD485}"/>
              </a:ext>
            </a:extLst>
          </p:cNvPr>
          <p:cNvSpPr txBox="1"/>
          <p:nvPr/>
        </p:nvSpPr>
        <p:spPr>
          <a:xfrm>
            <a:off x="1299062" y="2750159"/>
            <a:ext cx="3835645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03 //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EB9CE1F-FC82-46EE-8B97-C0223222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868" y="1523756"/>
            <a:ext cx="4819570" cy="381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10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76449DCB-7310-466B-8A69-1C2FEA407E39}"/>
              </a:ext>
            </a:extLst>
          </p:cNvPr>
          <p:cNvSpPr/>
          <p:nvPr/>
        </p:nvSpPr>
        <p:spPr>
          <a:xfrm>
            <a:off x="1" y="0"/>
            <a:ext cx="1906438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F6D5CFF-9707-41D9-A925-1362B1D45DE9}"/>
              </a:ext>
            </a:extLst>
          </p:cNvPr>
          <p:cNvSpPr/>
          <p:nvPr/>
        </p:nvSpPr>
        <p:spPr>
          <a:xfrm>
            <a:off x="888522" y="768438"/>
            <a:ext cx="2311880" cy="7246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1847205" y="880902"/>
            <a:ext cx="1353196" cy="499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Fazit</a:t>
            </a:r>
            <a:endParaRPr kumimoji="0" lang="fr-FR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05BD778A-0FBF-401D-B1E7-F2AE6F0E1C90}"/>
              </a:ext>
            </a:extLst>
          </p:cNvPr>
          <p:cNvSpPr txBox="1"/>
          <p:nvPr/>
        </p:nvSpPr>
        <p:spPr>
          <a:xfrm>
            <a:off x="3271053" y="1888533"/>
            <a:ext cx="4151794" cy="42934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EF402D"/>
                </a:solidFill>
              </a:rPr>
              <a:t>GitHub-Organisation: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br>
              <a:rPr lang="de-DE" sz="1800" b="1">
                <a:solidFill>
                  <a:srgbClr val="EF402D"/>
                </a:solidFill>
              </a:rPr>
            </a:br>
            <a:r>
              <a:rPr lang="de-DE" sz="1800" b="1">
                <a:solidFill>
                  <a:srgbClr val="EF402D"/>
                </a:solidFill>
              </a:rPr>
              <a:t>&gt;</a:t>
            </a:r>
            <a:r>
              <a:rPr lang="de-DE" sz="1800"/>
              <a:t> Public Foss Projekt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EF402D"/>
                </a:solidFill>
              </a:rPr>
              <a:t>&gt; </a:t>
            </a:r>
            <a:r>
              <a:rPr lang="de-DE" sz="1800" err="1"/>
              <a:t>DevOps</a:t>
            </a:r>
            <a:r>
              <a:rPr lang="de-DE" sz="1800"/>
              <a:t> Environment mit GitHub </a:t>
            </a:r>
            <a:br>
              <a:rPr lang="de-DE" sz="1800"/>
            </a:br>
            <a:r>
              <a:rPr lang="de-DE" sz="1800"/>
              <a:t>    Actions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EF402D"/>
                </a:solidFill>
              </a:rPr>
              <a:t>&gt; </a:t>
            </a:r>
            <a:r>
              <a:rPr lang="de-DE" sz="1800" err="1"/>
              <a:t>Contribution</a:t>
            </a:r>
            <a:r>
              <a:rPr lang="de-DE" sz="1800"/>
              <a:t> Guidelines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EF402D"/>
                </a:solidFill>
              </a:rPr>
              <a:t>&gt; </a:t>
            </a:r>
            <a:r>
              <a:rPr lang="de-DE" sz="1800"/>
              <a:t>Code </a:t>
            </a:r>
            <a:r>
              <a:rPr lang="de-DE" sz="1800" err="1"/>
              <a:t>of</a:t>
            </a:r>
            <a:r>
              <a:rPr lang="de-DE" sz="1800"/>
              <a:t> Conduct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EF402D"/>
                </a:solidFill>
              </a:rPr>
              <a:t>&gt; </a:t>
            </a:r>
            <a:r>
              <a:rPr lang="de-DE" sz="1800"/>
              <a:t>Security Policy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EF402D"/>
                </a:solidFill>
              </a:rPr>
              <a:t>&gt; </a:t>
            </a:r>
            <a:r>
              <a:rPr lang="de-DE" sz="1800"/>
              <a:t>Automatisiertes </a:t>
            </a:r>
            <a:r>
              <a:rPr lang="de-DE" sz="1800" err="1"/>
              <a:t>Semantic</a:t>
            </a:r>
            <a:r>
              <a:rPr lang="de-DE" sz="1800"/>
              <a:t> </a:t>
            </a:r>
            <a:r>
              <a:rPr lang="de-DE" sz="1800" err="1"/>
              <a:t>Versioning</a:t>
            </a:r>
            <a:r>
              <a:rPr lang="de-DE" sz="1800"/>
              <a:t> </a:t>
            </a:r>
            <a:br>
              <a:rPr lang="de-DE" sz="1800"/>
            </a:br>
            <a:r>
              <a:rPr lang="de-DE" sz="1800"/>
              <a:t>    mit Milestones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EF402D"/>
                </a:solidFill>
              </a:rPr>
              <a:t>&gt; </a:t>
            </a:r>
            <a:r>
              <a:rPr lang="de-DE" sz="1800" err="1"/>
              <a:t>Issue</a:t>
            </a:r>
            <a:r>
              <a:rPr lang="de-DE" sz="1800"/>
              <a:t> und </a:t>
            </a:r>
            <a:r>
              <a:rPr lang="de-DE" sz="1800" err="1"/>
              <a:t>Pullrequest</a:t>
            </a:r>
            <a:r>
              <a:rPr lang="de-DE" sz="1800"/>
              <a:t> Templates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EF402D"/>
                </a:solidFill>
              </a:rPr>
              <a:t>&gt; </a:t>
            </a:r>
            <a:r>
              <a:rPr lang="de-DE" sz="1800"/>
              <a:t>Projektlizenz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EF402D"/>
                </a:solidFill>
              </a:rPr>
              <a:t>&gt; Öffentlich einsehbar</a:t>
            </a:r>
            <a:endParaRPr lang="de-DE" sz="180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61416F12-AD41-4BE9-8CBA-735B8987F411}"/>
              </a:ext>
            </a:extLst>
          </p:cNvPr>
          <p:cNvSpPr txBox="1"/>
          <p:nvPr/>
        </p:nvSpPr>
        <p:spPr>
          <a:xfrm>
            <a:off x="7712993" y="1888533"/>
            <a:ext cx="3592945" cy="19697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EF402D"/>
                </a:solidFill>
              </a:rPr>
              <a:t>Projekt: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br>
              <a:rPr lang="de-DE" sz="1800" b="1"/>
            </a:br>
            <a:r>
              <a:rPr lang="de-DE" sz="1800" b="1">
                <a:solidFill>
                  <a:srgbClr val="EF402D"/>
                </a:solidFill>
              </a:rPr>
              <a:t>&gt;</a:t>
            </a:r>
            <a:r>
              <a:rPr lang="de-DE" sz="1800"/>
              <a:t> Frontend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EF402D"/>
                </a:solidFill>
              </a:rPr>
              <a:t>&gt; </a:t>
            </a:r>
            <a:r>
              <a:rPr lang="de-DE" sz="1800"/>
              <a:t>Backend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EF402D"/>
                </a:solidFill>
              </a:rPr>
              <a:t>&gt; </a:t>
            </a:r>
            <a:r>
              <a:rPr lang="de-DE" sz="1800"/>
              <a:t>Persistenz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EF402D"/>
                </a:solidFill>
              </a:rPr>
              <a:t>&gt; Prototypische Funktionalität</a:t>
            </a:r>
            <a:endParaRPr lang="de-DE" sz="1800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2A7041F-A120-4B41-AE70-0D9C3734E4EF}"/>
              </a:ext>
            </a:extLst>
          </p:cNvPr>
          <p:cNvSpPr txBox="1"/>
          <p:nvPr/>
        </p:nvSpPr>
        <p:spPr>
          <a:xfrm>
            <a:off x="7712993" y="4224664"/>
            <a:ext cx="3592945" cy="21698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EF402D"/>
                </a:solidFill>
                <a:latin typeface="Segoe UI"/>
                <a:cs typeface="Segoe UI"/>
              </a:rPr>
              <a:t>Dokumentation: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br>
              <a:rPr lang="de-DE" sz="1800" b="1"/>
            </a:br>
            <a:r>
              <a:rPr lang="de-DE" sz="1800" b="1">
                <a:solidFill>
                  <a:srgbClr val="EF402D"/>
                </a:solidFill>
                <a:latin typeface="Segoe UI"/>
                <a:cs typeface="Segoe UI"/>
              </a:rPr>
              <a:t>&gt;</a:t>
            </a:r>
            <a:r>
              <a:rPr lang="de-DE" sz="1800">
                <a:latin typeface="Segoe UI"/>
                <a:cs typeface="Segoe UI"/>
              </a:rPr>
              <a:t> Mehrere UML-Diagramme</a:t>
            </a:r>
            <a:endParaRPr lang="de-DE" sz="1800"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EF402D"/>
                </a:solidFill>
                <a:latin typeface="Segoe UI"/>
                <a:cs typeface="Segoe UI"/>
              </a:rPr>
              <a:t>&gt;</a:t>
            </a:r>
            <a:r>
              <a:rPr lang="de-DE" sz="1800">
                <a:latin typeface="Segoe UI"/>
                <a:cs typeface="Segoe UI"/>
              </a:rPr>
              <a:t> Vision and </a:t>
            </a:r>
            <a:r>
              <a:rPr lang="de-DE" sz="1800" err="1">
                <a:latin typeface="Segoe UI"/>
                <a:cs typeface="Segoe UI"/>
              </a:rPr>
              <a:t>Scope</a:t>
            </a:r>
            <a:r>
              <a:rPr lang="de-DE" sz="1800">
                <a:latin typeface="Segoe UI"/>
                <a:cs typeface="Segoe UI"/>
              </a:rPr>
              <a:t> Dokument für Release 1.0</a:t>
            </a:r>
            <a:endParaRPr lang="de-DE"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EF402D"/>
                </a:solidFill>
                <a:latin typeface="Segoe UI"/>
                <a:cs typeface="Segoe UI"/>
              </a:rPr>
              <a:t>&gt;</a:t>
            </a:r>
            <a:r>
              <a:rPr lang="de-DE" sz="1800">
                <a:latin typeface="Segoe UI"/>
                <a:cs typeface="Segoe UI"/>
              </a:rPr>
              <a:t> Software </a:t>
            </a:r>
            <a:r>
              <a:rPr lang="de-DE" sz="1800" err="1">
                <a:latin typeface="Segoe UI"/>
                <a:cs typeface="Segoe UI"/>
              </a:rPr>
              <a:t>Requirements</a:t>
            </a:r>
            <a:r>
              <a:rPr lang="de-DE" sz="1800">
                <a:latin typeface="Segoe UI"/>
                <a:cs typeface="Segoe UI"/>
              </a:rPr>
              <a:t> </a:t>
            </a:r>
            <a:r>
              <a:rPr lang="de-DE" sz="1800" err="1">
                <a:latin typeface="Segoe UI"/>
                <a:cs typeface="Segoe UI"/>
              </a:rPr>
              <a:t>Specification</a:t>
            </a:r>
            <a:r>
              <a:rPr lang="de-DE" sz="1800">
                <a:latin typeface="Segoe UI"/>
                <a:cs typeface="Segoe UI"/>
              </a:rPr>
              <a:t> für Release 1.0</a:t>
            </a:r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3834296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76449DCB-7310-466B-8A69-1C2FEA407E39}"/>
              </a:ext>
            </a:extLst>
          </p:cNvPr>
          <p:cNvSpPr/>
          <p:nvPr/>
        </p:nvSpPr>
        <p:spPr>
          <a:xfrm>
            <a:off x="1" y="0"/>
            <a:ext cx="1906438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F6D5CFF-9707-41D9-A925-1362B1D45DE9}"/>
              </a:ext>
            </a:extLst>
          </p:cNvPr>
          <p:cNvSpPr/>
          <p:nvPr/>
        </p:nvSpPr>
        <p:spPr>
          <a:xfrm>
            <a:off x="888521" y="768438"/>
            <a:ext cx="2872596" cy="7246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1975449" y="880902"/>
            <a:ext cx="1716657" cy="499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Ausblick</a:t>
            </a:r>
            <a:endParaRPr kumimoji="0" lang="fr-FR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CA638FF6-4D09-4D08-BB40-82820BDB02C1}"/>
              </a:ext>
            </a:extLst>
          </p:cNvPr>
          <p:cNvSpPr txBox="1"/>
          <p:nvPr/>
        </p:nvSpPr>
        <p:spPr>
          <a:xfrm>
            <a:off x="3366605" y="2261494"/>
            <a:ext cx="8018087" cy="29546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EF402D"/>
                </a:solidFill>
              </a:rPr>
              <a:t>Technik-Aspekt: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EF402D"/>
                </a:solidFill>
              </a:rPr>
              <a:t>&gt;</a:t>
            </a:r>
            <a:r>
              <a:rPr lang="de-DE" sz="1800"/>
              <a:t> Ausbau der Datenbank </a:t>
            </a:r>
            <a:r>
              <a:rPr lang="de-DE" sz="1800">
                <a:sym typeface="Wingdings" panose="05000000000000000000" pitchFamily="2" charset="2"/>
              </a:rPr>
              <a:t> Mehr Wörter erkennen und Austauschen</a:t>
            </a:r>
            <a:endParaRPr lang="de-DE" sz="1800"/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EF402D"/>
                </a:solidFill>
              </a:rPr>
              <a:t>&gt; </a:t>
            </a:r>
            <a:r>
              <a:rPr lang="de-DE" sz="1800"/>
              <a:t>Vorbereitung der Anwendungsarchitektur auf „Nice-</a:t>
            </a:r>
            <a:r>
              <a:rPr lang="de-DE" sz="1800" err="1"/>
              <a:t>To</a:t>
            </a:r>
            <a:r>
              <a:rPr lang="de-DE" sz="1800"/>
              <a:t>-</a:t>
            </a:r>
            <a:r>
              <a:rPr lang="de-DE" sz="1800" err="1"/>
              <a:t>Haves</a:t>
            </a:r>
            <a:r>
              <a:rPr lang="de-DE" sz="1800"/>
              <a:t>“ wie z.B. </a:t>
            </a:r>
            <a:br>
              <a:rPr lang="de-DE" sz="1800"/>
            </a:br>
            <a:r>
              <a:rPr lang="de-DE" sz="1800"/>
              <a:t>    auswählbare Sprache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endParaRPr lang="de-DE" sz="1800"/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EF402D"/>
                </a:solidFill>
              </a:rPr>
              <a:t>Projektmanagement-Aspekt: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EF402D"/>
                </a:solidFill>
              </a:rPr>
              <a:t>&gt; </a:t>
            </a:r>
            <a:r>
              <a:rPr lang="de-DE" sz="1800">
                <a:solidFill>
                  <a:schemeClr val="tx2"/>
                </a:solidFill>
              </a:rPr>
              <a:t>Vision und Strategie (fortlaufend), </a:t>
            </a:r>
            <a:br>
              <a:rPr lang="de-DE" sz="1800">
                <a:solidFill>
                  <a:schemeClr val="tx2"/>
                </a:solidFill>
              </a:rPr>
            </a:br>
            <a:r>
              <a:rPr lang="de-DE" sz="1800">
                <a:solidFill>
                  <a:schemeClr val="tx2"/>
                </a:solidFill>
              </a:rPr>
              <a:t>    dazu auch kontinuierlich Ist- und Soll-Vergleich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EF402D"/>
                </a:solidFill>
              </a:rPr>
              <a:t>&gt;</a:t>
            </a:r>
            <a:r>
              <a:rPr lang="de-DE" sz="1800">
                <a:solidFill>
                  <a:schemeClr val="tx2"/>
                </a:solidFill>
              </a:rPr>
              <a:t> Risiko-Analyse (fortlaufend)</a:t>
            </a:r>
          </a:p>
        </p:txBody>
      </p:sp>
    </p:spTree>
    <p:extLst>
      <p:ext uri="{BB962C8B-B14F-4D97-AF65-F5344CB8AC3E}">
        <p14:creationId xmlns:p14="http://schemas.microsoft.com/office/powerpoint/2010/main" val="3839839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34BC5E3-B814-4DD2-A034-FB03FF84A6C2}"/>
              </a:ext>
            </a:extLst>
          </p:cNvPr>
          <p:cNvSpPr txBox="1"/>
          <p:nvPr/>
        </p:nvSpPr>
        <p:spPr>
          <a:xfrm>
            <a:off x="2473569" y="2598003"/>
            <a:ext cx="7244862" cy="166199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fr-FR" sz="6000" b="1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Vielen</a:t>
            </a:r>
            <a:r>
              <a:rPr lang="fr-FR" sz="6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6000" b="1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Dank</a:t>
            </a:r>
            <a:r>
              <a:rPr lang="fr-FR" sz="6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60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für</a:t>
            </a:r>
            <a:r>
              <a:rPr lang="fr-FR"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60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Ihre</a:t>
            </a:r>
            <a:r>
              <a:rPr lang="fr-FR"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60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Aufmerksamkeit</a:t>
            </a:r>
            <a:r>
              <a:rPr lang="fr-FR"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kumimoji="0" lang="fr-FR" sz="6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651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8A0F5C-5C6B-47C2-96B1-DCDB923954D3}"/>
              </a:ext>
            </a:extLst>
          </p:cNvPr>
          <p:cNvSpPr txBox="1"/>
          <p:nvPr/>
        </p:nvSpPr>
        <p:spPr>
          <a:xfrm>
            <a:off x="1343025" y="608461"/>
            <a:ext cx="9505950" cy="877163"/>
          </a:xfrm>
          <a:prstGeom prst="rect">
            <a:avLst/>
          </a:prstGeom>
          <a:noFill/>
        </p:spPr>
        <p:txBody>
          <a:bodyPr wrap="square" l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0" b="1">
                <a:latin typeface="Arial" panose="020B0604020202020204" pitchFamily="34" charset="0"/>
                <a:cs typeface="Arial" panose="020B0604020202020204" pitchFamily="34" charset="0"/>
              </a:rPr>
              <a:t>Motivation // </a:t>
            </a:r>
            <a:r>
              <a:rPr lang="en-US" sz="6000" b="1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Bedarf</a:t>
            </a:r>
            <a:r>
              <a:rPr lang="en-US" sz="6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?!</a:t>
            </a:r>
            <a:endParaRPr lang="fr-FR" sz="60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1740C-C5EC-4E44-B1CC-60FD90A4348A}"/>
              </a:ext>
            </a:extLst>
          </p:cNvPr>
          <p:cNvSpPr txBox="1"/>
          <p:nvPr/>
        </p:nvSpPr>
        <p:spPr>
          <a:xfrm>
            <a:off x="1343025" y="1963560"/>
            <a:ext cx="9632953" cy="2585772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err="1">
                <a:latin typeface="Segoe UI" panose="020B0502040204020203" pitchFamily="34" charset="0"/>
                <a:cs typeface="Segoe UI" panose="020B0502040204020203" pitchFamily="34" charset="0"/>
              </a:rPr>
              <a:t>Viele</a:t>
            </a: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err="1">
                <a:latin typeface="Segoe UI" panose="020B0502040204020203" pitchFamily="34" charset="0"/>
                <a:cs typeface="Segoe UI" panose="020B0502040204020203" pitchFamily="34" charset="0"/>
              </a:rPr>
              <a:t>Geschlechter</a:t>
            </a: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 (Gender)</a:t>
            </a:r>
          </a:p>
          <a:p>
            <a:pPr>
              <a:lnSpc>
                <a:spcPct val="150000"/>
              </a:lnSpc>
            </a:pPr>
            <a:r>
              <a:rPr lang="fr-FR" sz="20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err="1">
                <a:latin typeface="Segoe UI" panose="020B0502040204020203" pitchFamily="34" charset="0"/>
                <a:cs typeface="Segoe UI" panose="020B0502040204020203" pitchFamily="34" charset="0"/>
              </a:rPr>
              <a:t>Allgemeinheitliches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err="1">
                <a:latin typeface="Segoe UI" panose="020B0502040204020203" pitchFamily="34" charset="0"/>
                <a:cs typeface="Segoe UI" panose="020B0502040204020203" pitchFamily="34" charset="0"/>
              </a:rPr>
              <a:t>Ziel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: In </a:t>
            </a:r>
            <a:r>
              <a:rPr lang="fr-FR" sz="2000" err="1">
                <a:latin typeface="Segoe UI" panose="020B0502040204020203" pitchFamily="34" charset="0"/>
                <a:cs typeface="Segoe UI" panose="020B0502040204020203" pitchFamily="34" charset="0"/>
              </a:rPr>
              <a:t>Texten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err="1">
                <a:latin typeface="Segoe UI" panose="020B0502040204020203" pitchFamily="34" charset="0"/>
                <a:cs typeface="Segoe UI" panose="020B0502040204020203" pitchFamily="34" charset="0"/>
              </a:rPr>
              <a:t>alle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err="1">
                <a:latin typeface="Segoe UI" panose="020B0502040204020203" pitchFamily="34" charset="0"/>
                <a:cs typeface="Segoe UI" panose="020B0502040204020203" pitchFamily="34" charset="0"/>
              </a:rPr>
              <a:t>Leser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*</a:t>
            </a:r>
            <a:r>
              <a:rPr lang="fr-FR" sz="2000" err="1">
                <a:latin typeface="Segoe UI" panose="020B0502040204020203" pitchFamily="34" charset="0"/>
                <a:cs typeface="Segoe UI" panose="020B0502040204020203" pitchFamily="34" charset="0"/>
              </a:rPr>
              <a:t>innen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err="1">
                <a:latin typeface="Segoe UI" panose="020B0502040204020203" pitchFamily="34" charset="0"/>
                <a:cs typeface="Segoe UI" panose="020B0502040204020203" pitchFamily="34" charset="0"/>
              </a:rPr>
              <a:t>ansprechen</a:t>
            </a:r>
            <a:endParaRPr lang="fr-FR" sz="20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fr-FR" sz="20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err="1">
                <a:latin typeface="Segoe UI" panose="020B0502040204020203" pitchFamily="34" charset="0"/>
                <a:cs typeface="Segoe UI" panose="020B0502040204020203" pitchFamily="34" charset="0"/>
              </a:rPr>
              <a:t>Uneinheitliches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err="1">
                <a:latin typeface="Segoe UI" panose="020B0502040204020203" pitchFamily="34" charset="0"/>
                <a:cs typeface="Segoe UI" panose="020B0502040204020203" pitchFamily="34" charset="0"/>
              </a:rPr>
              <a:t>Gendern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fr-FR" sz="2000" err="1">
                <a:latin typeface="Segoe UI" panose="020B0502040204020203" pitchFamily="34" charset="0"/>
                <a:cs typeface="Segoe UI" panose="020B0502040204020203" pitchFamily="34" charset="0"/>
              </a:rPr>
              <a:t>Übersichtlichkeit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fr-FR" sz="2000" err="1">
                <a:latin typeface="Segoe UI" panose="020B0502040204020203" pitchFamily="34" charset="0"/>
                <a:cs typeface="Segoe UI" panose="020B0502040204020203" pitchFamily="34" charset="0"/>
              </a:rPr>
              <a:t>großen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err="1">
                <a:latin typeface="Segoe UI" panose="020B0502040204020203" pitchFamily="34" charset="0"/>
                <a:cs typeface="Segoe UI" panose="020B0502040204020203" pitchFamily="34" charset="0"/>
              </a:rPr>
              <a:t>Texten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err="1">
                <a:latin typeface="Segoe UI" panose="020B0502040204020203" pitchFamily="34" charset="0"/>
                <a:cs typeface="Segoe UI" panose="020B0502040204020203" pitchFamily="34" charset="0"/>
              </a:rPr>
              <a:t>schnell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err="1">
                <a:latin typeface="Segoe UI" panose="020B0502040204020203" pitchFamily="34" charset="0"/>
                <a:cs typeface="Segoe UI" panose="020B0502040204020203" pitchFamily="34" charset="0"/>
              </a:rPr>
              <a:t>verloren</a:t>
            </a:r>
            <a:endParaRPr lang="fr-FR" sz="20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fr-FR" sz="20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err="1">
                <a:latin typeface="Segoe UI" panose="020B0502040204020203" pitchFamily="34" charset="0"/>
                <a:cs typeface="Segoe UI" panose="020B0502040204020203" pitchFamily="34" charset="0"/>
              </a:rPr>
              <a:t>Fokus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 des </a:t>
            </a:r>
            <a:r>
              <a:rPr lang="fr-FR" sz="2000" err="1">
                <a:latin typeface="Segoe UI" panose="020B0502040204020203" pitchFamily="34" charset="0"/>
                <a:cs typeface="Segoe UI" panose="020B0502040204020203" pitchFamily="34" charset="0"/>
              </a:rPr>
              <a:t>Autors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err="1">
                <a:latin typeface="Segoe UI" panose="020B0502040204020203" pitchFamily="34" charset="0"/>
                <a:cs typeface="Segoe UI" panose="020B0502040204020203" pitchFamily="34" charset="0"/>
              </a:rPr>
              <a:t>bzw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. der </a:t>
            </a:r>
            <a:r>
              <a:rPr lang="fr-FR" sz="2000" err="1">
                <a:latin typeface="Segoe UI" panose="020B0502040204020203" pitchFamily="34" charset="0"/>
                <a:cs typeface="Segoe UI" panose="020B0502040204020203" pitchFamily="34" charset="0"/>
              </a:rPr>
              <a:t>Autorin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err="1">
                <a:latin typeface="Segoe UI" panose="020B0502040204020203" pitchFamily="34" charset="0"/>
                <a:cs typeface="Segoe UI" panose="020B0502040204020203" pitchFamily="34" charset="0"/>
              </a:rPr>
              <a:t>primär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err="1">
                <a:latin typeface="Segoe UI" panose="020B0502040204020203" pitchFamily="34" charset="0"/>
                <a:cs typeface="Segoe UI" panose="020B0502040204020203" pitchFamily="34" charset="0"/>
              </a:rPr>
              <a:t>auf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err="1">
                <a:latin typeface="Segoe UI" panose="020B0502040204020203" pitchFamily="34" charset="0"/>
                <a:cs typeface="Segoe UI" panose="020B0502040204020203" pitchFamily="34" charset="0"/>
              </a:rPr>
              <a:t>Textinhalt</a:t>
            </a:r>
            <a:endParaRPr lang="fr-FR" sz="20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fr-FR" sz="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fr-FR" sz="24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          </a:t>
            </a:r>
            <a:r>
              <a:rPr lang="fr-FR" sz="2000" b="1">
                <a:latin typeface="Segoe UI" panose="020B0502040204020203" pitchFamily="34" charset="0"/>
                <a:cs typeface="Segoe UI" panose="020B0502040204020203" pitchFamily="34" charset="0"/>
              </a:rPr>
              <a:t>Es </a:t>
            </a:r>
            <a:r>
              <a:rPr lang="fr-FR" sz="2000" b="1" err="1">
                <a:latin typeface="Segoe UI" panose="020B0502040204020203" pitchFamily="34" charset="0"/>
                <a:cs typeface="Segoe UI" panose="020B0502040204020203" pitchFamily="34" charset="0"/>
              </a:rPr>
              <a:t>besteht</a:t>
            </a:r>
            <a:r>
              <a:rPr lang="fr-FR" sz="20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b="1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klarer</a:t>
            </a:r>
            <a:r>
              <a:rPr lang="fr-FR" sz="20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b="1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Bedarf</a:t>
            </a:r>
            <a:r>
              <a:rPr lang="fr-FR" sz="20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b="1" err="1">
                <a:latin typeface="Segoe UI" panose="020B0502040204020203" pitchFamily="34" charset="0"/>
                <a:cs typeface="Segoe UI" panose="020B0502040204020203" pitchFamily="34" charset="0"/>
              </a:rPr>
              <a:t>für</a:t>
            </a:r>
            <a:r>
              <a:rPr lang="fr-FR" sz="20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b="1" err="1">
                <a:latin typeface="Segoe UI" panose="020B0502040204020203" pitchFamily="34" charset="0"/>
                <a:cs typeface="Segoe UI" panose="020B0502040204020203" pitchFamily="34" charset="0"/>
              </a:rPr>
              <a:t>automatisierte</a:t>
            </a:r>
            <a:r>
              <a:rPr lang="fr-FR" sz="20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b="1" err="1">
                <a:latin typeface="Segoe UI" panose="020B0502040204020203" pitchFamily="34" charset="0"/>
                <a:cs typeface="Segoe UI" panose="020B0502040204020203" pitchFamily="34" charset="0"/>
              </a:rPr>
              <a:t>Hilfe</a:t>
            </a:r>
            <a:r>
              <a:rPr lang="fr-FR" sz="20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b="1" err="1">
                <a:latin typeface="Segoe UI" panose="020B0502040204020203" pitchFamily="34" charset="0"/>
                <a:cs typeface="Segoe UI" panose="020B0502040204020203" pitchFamily="34" charset="0"/>
              </a:rPr>
              <a:t>beim</a:t>
            </a:r>
            <a:r>
              <a:rPr lang="fr-FR" sz="20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b="1" err="1">
                <a:latin typeface="Segoe UI" panose="020B0502040204020203" pitchFamily="34" charset="0"/>
                <a:cs typeface="Segoe UI" panose="020B0502040204020203" pitchFamily="34" charset="0"/>
              </a:rPr>
              <a:t>Gendern</a:t>
            </a:r>
            <a:r>
              <a:rPr lang="fr-FR" sz="2000" b="1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41A05C-D23B-4C3A-9D05-D35807750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632" y="4892035"/>
            <a:ext cx="3342735" cy="111424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15BB952-6BEB-4F8F-ACCD-DB0B3F401E82}"/>
              </a:ext>
            </a:extLst>
          </p:cNvPr>
          <p:cNvSpPr txBox="1"/>
          <p:nvPr/>
        </p:nvSpPr>
        <p:spPr>
          <a:xfrm>
            <a:off x="57200" y="6602898"/>
            <a:ext cx="8176846" cy="18197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de-DE" sz="900">
                <a:solidFill>
                  <a:schemeClr val="tx1">
                    <a:lumMod val="75000"/>
                    <a:lumOff val="25000"/>
                  </a:schemeClr>
                </a:solidFill>
              </a:rPr>
              <a:t>Bild: https://unric.org/de/17ziele/ziel-5/</a:t>
            </a:r>
          </a:p>
        </p:txBody>
      </p:sp>
    </p:spTree>
    <p:extLst>
      <p:ext uri="{BB962C8B-B14F-4D97-AF65-F5344CB8AC3E}">
        <p14:creationId xmlns:p14="http://schemas.microsoft.com/office/powerpoint/2010/main" val="3452350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180975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2600009" y="874301"/>
            <a:ext cx="7194622" cy="499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Gesellschaftlichen</a:t>
            </a:r>
            <a:r>
              <a:rPr lang="en-US"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Mehrwert</a:t>
            </a:r>
            <a:r>
              <a:rPr lang="en-US"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leisten</a:t>
            </a:r>
            <a:r>
              <a:rPr lang="en-US"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fr-FR" sz="32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2600009" y="2305614"/>
            <a:ext cx="8784683" cy="224676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F44336"/>
                </a:solidFill>
              </a:rPr>
              <a:t>&gt;</a:t>
            </a:r>
            <a:r>
              <a:rPr lang="de-DE" sz="1800">
                <a:solidFill>
                  <a:schemeClr val="tx2"/>
                </a:solidFill>
              </a:rPr>
              <a:t> Ungleichheit der Geschlechter auch in der Sprache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F44336"/>
                </a:solidFill>
              </a:rPr>
              <a:t>&gt;</a:t>
            </a:r>
            <a:r>
              <a:rPr lang="de-DE" sz="1800">
                <a:solidFill>
                  <a:schemeClr val="tx2"/>
                </a:solidFill>
              </a:rPr>
              <a:t> Auf der ganzen Welt werden Frauen oft benachteiligt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F44336"/>
                </a:solidFill>
              </a:rPr>
              <a:t>&gt;</a:t>
            </a:r>
            <a:r>
              <a:rPr lang="de-DE" sz="1800">
                <a:solidFill>
                  <a:schemeClr val="tx2"/>
                </a:solidFill>
              </a:rPr>
              <a:t> </a:t>
            </a:r>
            <a:r>
              <a:rPr lang="de-DE" sz="1800" b="1">
                <a:solidFill>
                  <a:schemeClr val="tx2"/>
                </a:solidFill>
              </a:rPr>
              <a:t>Gegenbewegung:</a:t>
            </a:r>
            <a:r>
              <a:rPr lang="de-DE" sz="1800">
                <a:solidFill>
                  <a:schemeClr val="tx2"/>
                </a:solidFill>
              </a:rPr>
              <a:t> Gendern bekommt immer mehr Bedeutung im akademischen,</a:t>
            </a:r>
            <a:br>
              <a:rPr lang="de-DE" sz="1800">
                <a:solidFill>
                  <a:schemeClr val="tx2"/>
                </a:solidFill>
              </a:rPr>
            </a:br>
            <a:r>
              <a:rPr lang="de-DE" sz="1800" b="1">
                <a:solidFill>
                  <a:schemeClr val="bg1"/>
                </a:solidFill>
              </a:rPr>
              <a:t>&gt;</a:t>
            </a:r>
            <a:r>
              <a:rPr lang="de-DE" sz="1800">
                <a:solidFill>
                  <a:schemeClr val="bg1"/>
                </a:solidFill>
              </a:rPr>
              <a:t> </a:t>
            </a:r>
            <a:r>
              <a:rPr lang="de-DE" sz="1800">
                <a:solidFill>
                  <a:schemeClr val="tx2"/>
                </a:solidFill>
              </a:rPr>
              <a:t>politischen und auch journalistischen Bereich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endParaRPr lang="de-DE" sz="1800">
              <a:solidFill>
                <a:schemeClr val="tx2"/>
              </a:solidFill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chemeClr val="tx2"/>
                </a:solidFill>
              </a:rPr>
              <a:t>Es ist schlicht schwierig den Überblick bei diesem Schreibstil zu behalten, wenn man noch nicht damit aufgewachsen ist, auf genderneutrale Sprache zu achten.</a:t>
            </a: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33368BCC-9A1C-425C-823E-032F4D79319E}"/>
              </a:ext>
            </a:extLst>
          </p:cNvPr>
          <p:cNvSpPr/>
          <p:nvPr/>
        </p:nvSpPr>
        <p:spPr>
          <a:xfrm>
            <a:off x="370660" y="2859339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Wie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: Rounded Corners 6">
            <a:extLst>
              <a:ext uri="{FF2B5EF4-FFF2-40B4-BE49-F238E27FC236}">
                <a16:creationId xmlns:a16="http://schemas.microsoft.com/office/drawing/2014/main" id="{F2E1DD01-ECD2-4D5B-9AC0-FB90EE2C5B51}"/>
              </a:ext>
            </a:extLst>
          </p:cNvPr>
          <p:cNvSpPr/>
          <p:nvPr/>
        </p:nvSpPr>
        <p:spPr>
          <a:xfrm>
            <a:off x="370660" y="2170446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err="1">
                <a:solidFill>
                  <a:schemeClr val="bg2"/>
                </a:solidFill>
                <a:latin typeface="Segoe UI Semibold"/>
              </a:rPr>
              <a:t>Wer</a:t>
            </a:r>
            <a:r>
              <a:rPr lang="fr-FR" sz="1600">
                <a:solidFill>
                  <a:schemeClr val="bg2"/>
                </a:solidFill>
                <a:latin typeface="Segoe UI Semibold"/>
              </a:rPr>
              <a:t>?</a:t>
            </a: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912DCC40-5475-450A-A753-F47B4AA1298A}"/>
              </a:ext>
            </a:extLst>
          </p:cNvPr>
          <p:cNvSpPr/>
          <p:nvPr/>
        </p:nvSpPr>
        <p:spPr>
          <a:xfrm>
            <a:off x="370660" y="3506292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Wann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0B9D9B35-4FF2-4DE4-9476-141254EE8222}"/>
              </a:ext>
            </a:extLst>
          </p:cNvPr>
          <p:cNvSpPr/>
          <p:nvPr/>
        </p:nvSpPr>
        <p:spPr>
          <a:xfrm>
            <a:off x="370660" y="4152856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Wozu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21" name="Rectangle: Rounded Corners 6">
            <a:extLst>
              <a:ext uri="{FF2B5EF4-FFF2-40B4-BE49-F238E27FC236}">
                <a16:creationId xmlns:a16="http://schemas.microsoft.com/office/drawing/2014/main" id="{AE31969A-BF4E-4CCF-A014-4A09C30F5CEC}"/>
              </a:ext>
            </a:extLst>
          </p:cNvPr>
          <p:cNvSpPr/>
          <p:nvPr/>
        </p:nvSpPr>
        <p:spPr>
          <a:xfrm>
            <a:off x="370660" y="4799420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Womit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3566D1C8-E593-4748-9D78-9E6813879517}"/>
              </a:ext>
            </a:extLst>
          </p:cNvPr>
          <p:cNvSpPr/>
          <p:nvPr/>
        </p:nvSpPr>
        <p:spPr>
          <a:xfrm>
            <a:off x="370660" y="1528701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Warum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5288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8F25F9-3B1A-4087-9A2B-C79A332D6FCF}"/>
              </a:ext>
            </a:extLst>
          </p:cNvPr>
          <p:cNvSpPr/>
          <p:nvPr/>
        </p:nvSpPr>
        <p:spPr>
          <a:xfrm flipH="1">
            <a:off x="7154779" y="0"/>
            <a:ext cx="503722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E9761618-6274-4F4D-80A8-97AFC8292010}"/>
              </a:ext>
            </a:extLst>
          </p:cNvPr>
          <p:cNvSpPr txBox="1"/>
          <p:nvPr/>
        </p:nvSpPr>
        <p:spPr>
          <a:xfrm>
            <a:off x="7348615" y="1730868"/>
            <a:ext cx="374386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Mockups &amp;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Modelle</a:t>
            </a:r>
            <a:endParaRPr kumimoji="0" lang="fr-FR" sz="5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D6DD4934-326E-41AC-94B1-1B5A93E7F010}"/>
              </a:ext>
            </a:extLst>
          </p:cNvPr>
          <p:cNvSpPr txBox="1"/>
          <p:nvPr/>
        </p:nvSpPr>
        <p:spPr>
          <a:xfrm>
            <a:off x="7348616" y="3226662"/>
            <a:ext cx="3743865" cy="16275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>
                <a:solidFill>
                  <a:schemeClr val="bg1"/>
                </a:solidFill>
              </a:rPr>
              <a:t>Die </a:t>
            </a:r>
            <a:r>
              <a:rPr lang="en-US" err="1">
                <a:solidFill>
                  <a:schemeClr val="bg1"/>
                </a:solidFill>
              </a:rPr>
              <a:t>frühzeitige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Verwendung</a:t>
            </a:r>
            <a:r>
              <a:rPr lang="en-US">
                <a:solidFill>
                  <a:schemeClr val="bg1"/>
                </a:solidFill>
              </a:rPr>
              <a:t> von Mockups </a:t>
            </a:r>
            <a:r>
              <a:rPr lang="en-US" err="1">
                <a:solidFill>
                  <a:schemeClr val="bg1"/>
                </a:solidFill>
              </a:rPr>
              <a:t>ist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ein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guter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Beitrag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dazu</a:t>
            </a:r>
            <a:r>
              <a:rPr lang="en-US">
                <a:solidFill>
                  <a:schemeClr val="bg1"/>
                </a:solidFill>
              </a:rPr>
              <a:t>, den </a:t>
            </a:r>
            <a:r>
              <a:rPr lang="en-US" err="1">
                <a:solidFill>
                  <a:schemeClr val="bg1"/>
                </a:solidFill>
              </a:rPr>
              <a:t>Fokus</a:t>
            </a:r>
            <a:r>
              <a:rPr lang="en-US">
                <a:solidFill>
                  <a:schemeClr val="bg1"/>
                </a:solidFill>
              </a:rPr>
              <a:t> auf die </a:t>
            </a:r>
            <a:r>
              <a:rPr lang="en-US" err="1">
                <a:solidFill>
                  <a:schemeClr val="bg1"/>
                </a:solidFill>
              </a:rPr>
              <a:t>Nutzererfahrung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zu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richten</a:t>
            </a:r>
            <a:r>
              <a:rPr lang="en-US">
                <a:solidFill>
                  <a:schemeClr val="bg1"/>
                </a:solidFill>
              </a:rPr>
              <a:t>. Sie </a:t>
            </a:r>
            <a:r>
              <a:rPr lang="en-US" err="1">
                <a:solidFill>
                  <a:schemeClr val="bg1"/>
                </a:solidFill>
              </a:rPr>
              <a:t>fördern</a:t>
            </a:r>
            <a:r>
              <a:rPr lang="en-US">
                <a:solidFill>
                  <a:schemeClr val="bg1"/>
                </a:solidFill>
              </a:rPr>
              <a:t> die </a:t>
            </a:r>
            <a:r>
              <a:rPr lang="en-US" err="1">
                <a:solidFill>
                  <a:schemeClr val="bg1"/>
                </a:solidFill>
              </a:rPr>
              <a:t>Kommunikation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mit</a:t>
            </a:r>
            <a:r>
              <a:rPr lang="en-US">
                <a:solidFill>
                  <a:schemeClr val="bg1"/>
                </a:solidFill>
              </a:rPr>
              <a:t> den </a:t>
            </a:r>
            <a:r>
              <a:rPr lang="en-US" err="1">
                <a:solidFill>
                  <a:schemeClr val="bg1"/>
                </a:solidFill>
              </a:rPr>
              <a:t>Stakeholdern</a:t>
            </a:r>
            <a:r>
              <a:rPr lang="en-US">
                <a:solidFill>
                  <a:schemeClr val="bg1"/>
                </a:solidFill>
              </a:rPr>
              <a:t> und </a:t>
            </a:r>
            <a:r>
              <a:rPr lang="en-US" err="1">
                <a:solidFill>
                  <a:schemeClr val="bg1"/>
                </a:solidFill>
              </a:rPr>
              <a:t>bilden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gleichzeitig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innerhalb</a:t>
            </a:r>
            <a:r>
              <a:rPr lang="en-US">
                <a:solidFill>
                  <a:schemeClr val="bg1"/>
                </a:solidFill>
              </a:rPr>
              <a:t> des Teams </a:t>
            </a:r>
            <a:r>
              <a:rPr lang="en-US" err="1">
                <a:solidFill>
                  <a:schemeClr val="bg1"/>
                </a:solidFill>
              </a:rPr>
              <a:t>eine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solide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Grundlage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für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Diskussion</a:t>
            </a:r>
            <a:r>
              <a:rPr lang="en-US">
                <a:solidFill>
                  <a:schemeClr val="bg1"/>
                </a:solidFill>
              </a:rPr>
              <a:t> und iterative </a:t>
            </a:r>
            <a:r>
              <a:rPr lang="en-US" err="1">
                <a:solidFill>
                  <a:schemeClr val="bg1"/>
                </a:solidFill>
              </a:rPr>
              <a:t>Verbesserungszyklen</a:t>
            </a:r>
            <a:r>
              <a:rPr lang="en-US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B9312C0-4CAD-4579-9023-20F8661F0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7" y="1583230"/>
            <a:ext cx="6975174" cy="36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65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0A96DD-2EE5-40E8-A14D-2CADBBEE2BB6}"/>
              </a:ext>
            </a:extLst>
          </p:cNvPr>
          <p:cNvSpPr/>
          <p:nvPr/>
        </p:nvSpPr>
        <p:spPr>
          <a:xfrm>
            <a:off x="8461248" y="0"/>
            <a:ext cx="37307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B4730-0DD0-4C85-9476-9482714A4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736" y="1272413"/>
            <a:ext cx="7820981" cy="4602016"/>
          </a:xfrm>
          <a:prstGeom prst="rect">
            <a:avLst/>
          </a:prstGeom>
          <a:effectLst>
            <a:outerShdw blurRad="482600" dist="50800" dir="5400000" algn="ctr" rotWithShape="0">
              <a:srgbClr val="000000">
                <a:alpha val="36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9313AE-9F8D-4FE9-BE7B-653DC50B914E}"/>
              </a:ext>
            </a:extLst>
          </p:cNvPr>
          <p:cNvSpPr txBox="1"/>
          <p:nvPr/>
        </p:nvSpPr>
        <p:spPr>
          <a:xfrm>
            <a:off x="477510" y="2991110"/>
            <a:ext cx="4413577" cy="12120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de-DE" sz="1400" b="1">
                <a:solidFill>
                  <a:srgbClr val="F44336"/>
                </a:solidFill>
                <a:latin typeface="Segoe UI"/>
                <a:cs typeface="Segoe UI"/>
              </a:rPr>
              <a:t>&gt;</a:t>
            </a:r>
            <a:r>
              <a:rPr lang="de-DE" sz="1400">
                <a:latin typeface="Segoe UI"/>
                <a:cs typeface="Segoe UI"/>
              </a:rPr>
              <a:t> Verwaltung von Projekten</a:t>
            </a:r>
          </a:p>
          <a:p>
            <a:pPr>
              <a:lnSpc>
                <a:spcPct val="150000"/>
              </a:lnSpc>
              <a:defRPr/>
            </a:pPr>
            <a:r>
              <a:rPr lang="de-DE" sz="1400" b="1">
                <a:solidFill>
                  <a:srgbClr val="F44336"/>
                </a:solidFill>
                <a:latin typeface="Segoe UI"/>
                <a:cs typeface="Segoe UI"/>
              </a:rPr>
              <a:t>&gt;</a:t>
            </a:r>
            <a:r>
              <a:rPr lang="de-DE" sz="1400">
                <a:latin typeface="Segoe UI"/>
                <a:cs typeface="Segoe UI"/>
              </a:rPr>
              <a:t> Arbeiten im Team</a:t>
            </a:r>
          </a:p>
          <a:p>
            <a:pPr>
              <a:lnSpc>
                <a:spcPct val="150000"/>
              </a:lnSpc>
              <a:defRPr/>
            </a:pPr>
            <a:r>
              <a:rPr lang="de-DE" sz="1400" b="1">
                <a:solidFill>
                  <a:srgbClr val="F44336"/>
                </a:solidFill>
                <a:latin typeface="Segoe UI"/>
                <a:cs typeface="Segoe UI"/>
              </a:rPr>
              <a:t>&gt;</a:t>
            </a:r>
            <a:r>
              <a:rPr lang="de-DE" sz="1400">
                <a:latin typeface="Segoe UI"/>
                <a:cs typeface="Segoe UI"/>
              </a:rPr>
              <a:t> Öffentlich einsehbar</a:t>
            </a:r>
            <a:endParaRPr lang="de-DE">
              <a:latin typeface="Segoe UI"/>
              <a:cs typeface="Segoe UI"/>
            </a:endParaRPr>
          </a:p>
          <a:p>
            <a:pPr>
              <a:lnSpc>
                <a:spcPct val="150000"/>
              </a:lnSpc>
              <a:defRPr/>
            </a:pPr>
            <a:endParaRPr lang="de-DE" b="1">
              <a:solidFill>
                <a:srgbClr val="F4433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10205-0CE3-4629-BBFF-F94D6AB2701D}"/>
              </a:ext>
            </a:extLst>
          </p:cNvPr>
          <p:cNvSpPr txBox="1"/>
          <p:nvPr/>
        </p:nvSpPr>
        <p:spPr>
          <a:xfrm>
            <a:off x="477510" y="1434359"/>
            <a:ext cx="4413577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  <a:p>
            <a:pPr>
              <a:lnSpc>
                <a:spcPct val="90000"/>
              </a:lnSpc>
              <a:defRPr/>
            </a:pPr>
            <a:r>
              <a:rPr lang="en-US" sz="5400" b="1" err="1">
                <a:latin typeface="Arial"/>
                <a:cs typeface="Arial"/>
              </a:rPr>
              <a:t>Organisation</a:t>
            </a:r>
            <a:endParaRPr lang="en-US" sz="5400" b="1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0CA3A8E1-182D-4F8A-A0D4-AD2BAA140F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3005" r="3005"/>
          <a:stretch>
            <a:fillRect/>
          </a:stretch>
        </p:blipFill>
        <p:spPr>
          <a:xfrm>
            <a:off x="5763342" y="1433308"/>
            <a:ext cx="6540499" cy="3695224"/>
          </a:xfr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E8BE442-B20F-4750-99BA-C403BB3D1FCE}"/>
              </a:ext>
            </a:extLst>
          </p:cNvPr>
          <p:cNvSpPr txBox="1"/>
          <p:nvPr/>
        </p:nvSpPr>
        <p:spPr>
          <a:xfrm>
            <a:off x="57200" y="6602898"/>
            <a:ext cx="8176846" cy="18197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900">
                <a:solidFill>
                  <a:schemeClr val="tx1">
                    <a:lumMod val="75000"/>
                    <a:lumOff val="25000"/>
                  </a:schemeClr>
                </a:solidFill>
              </a:rPr>
              <a:t>Bild: https://mockuphone.com/device/dell-xps13</a:t>
            </a:r>
          </a:p>
        </p:txBody>
      </p:sp>
    </p:spTree>
    <p:extLst>
      <p:ext uri="{BB962C8B-B14F-4D97-AF65-F5344CB8AC3E}">
        <p14:creationId xmlns:p14="http://schemas.microsoft.com/office/powerpoint/2010/main" val="2957048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>
            <a:extLst>
              <a:ext uri="{FF2B5EF4-FFF2-40B4-BE49-F238E27FC236}">
                <a16:creationId xmlns:a16="http://schemas.microsoft.com/office/drawing/2014/main" id="{2BA5A358-A807-4AD3-8034-E8B1EF5DC963}"/>
              </a:ext>
            </a:extLst>
          </p:cNvPr>
          <p:cNvSpPr txBox="1"/>
          <p:nvPr/>
        </p:nvSpPr>
        <p:spPr>
          <a:xfrm>
            <a:off x="1343025" y="608461"/>
            <a:ext cx="9505950" cy="877163"/>
          </a:xfrm>
          <a:prstGeom prst="rect">
            <a:avLst/>
          </a:prstGeom>
          <a:noFill/>
        </p:spPr>
        <p:txBody>
          <a:bodyPr wrap="square" l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0" b="1">
                <a:latin typeface="Arial" panose="020B0604020202020204" pitchFamily="34" charset="0"/>
                <a:cs typeface="Arial" panose="020B0604020202020204" pitchFamily="34" charset="0"/>
              </a:rPr>
              <a:t>Motivation // </a:t>
            </a:r>
            <a:r>
              <a:rPr lang="en-US" sz="6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</a:t>
            </a:r>
            <a:endParaRPr lang="fr-FR" sz="60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36162758-343C-4D26-B0BF-BD9D8C87B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5" b="2742"/>
          <a:stretch/>
        </p:blipFill>
        <p:spPr>
          <a:xfrm>
            <a:off x="1758367" y="1485624"/>
            <a:ext cx="8675266" cy="5372376"/>
          </a:xfrm>
          <a:prstGeom prst="rect">
            <a:avLst/>
          </a:prstGeom>
        </p:spPr>
      </p:pic>
      <p:pic>
        <p:nvPicPr>
          <p:cNvPr id="7" name="Picture Placeholder 9">
            <a:extLst>
              <a:ext uri="{FF2B5EF4-FFF2-40B4-BE49-F238E27FC236}">
                <a16:creationId xmlns:a16="http://schemas.microsoft.com/office/drawing/2014/main" id="{FC6153C2-DA02-4576-B601-C9A2429F2F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65" t="18009" r="12287" b="6129"/>
          <a:stretch/>
        </p:blipFill>
        <p:spPr>
          <a:xfrm>
            <a:off x="2197710" y="2007853"/>
            <a:ext cx="7728610" cy="444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0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>
            <a:extLst>
              <a:ext uri="{FF2B5EF4-FFF2-40B4-BE49-F238E27FC236}">
                <a16:creationId xmlns:a16="http://schemas.microsoft.com/office/drawing/2014/main" id="{2BA5A358-A807-4AD3-8034-E8B1EF5DC963}"/>
              </a:ext>
            </a:extLst>
          </p:cNvPr>
          <p:cNvSpPr txBox="1"/>
          <p:nvPr/>
        </p:nvSpPr>
        <p:spPr>
          <a:xfrm>
            <a:off x="1343025" y="608461"/>
            <a:ext cx="9505950" cy="877163"/>
          </a:xfrm>
          <a:prstGeom prst="rect">
            <a:avLst/>
          </a:prstGeom>
          <a:noFill/>
        </p:spPr>
        <p:txBody>
          <a:bodyPr wrap="square" l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0" b="1">
                <a:latin typeface="Arial" panose="020B0604020202020204" pitchFamily="34" charset="0"/>
                <a:cs typeface="Arial" panose="020B0604020202020204" pitchFamily="34" charset="0"/>
              </a:rPr>
              <a:t>Motivation // </a:t>
            </a:r>
            <a:r>
              <a:rPr lang="en-US" sz="6000" b="1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Vorteile</a:t>
            </a:r>
            <a:endParaRPr lang="fr-FR" sz="60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F0CE2675-DAB5-49B4-A4D5-BA6B6029E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944081"/>
              </p:ext>
            </p:extLst>
          </p:nvPr>
        </p:nvGraphicFramePr>
        <p:xfrm>
          <a:off x="1407033" y="2514600"/>
          <a:ext cx="89998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855">
                  <a:extLst>
                    <a:ext uri="{9D8B030D-6E8A-4147-A177-3AD203B41FA5}">
                      <a16:colId xmlns:a16="http://schemas.microsoft.com/office/drawing/2014/main" val="1910518822"/>
                    </a:ext>
                  </a:extLst>
                </a:gridCol>
                <a:gridCol w="8128001">
                  <a:extLst>
                    <a:ext uri="{9D8B030D-6E8A-4147-A177-3AD203B41FA5}">
                      <a16:colId xmlns:a16="http://schemas.microsoft.com/office/drawing/2014/main" val="3110816451"/>
                    </a:ext>
                  </a:extLst>
                </a:gridCol>
              </a:tblGrid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fr-FR"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sz="1800" b="0" i="0" u="none" strike="noStrike" noProof="0" err="1">
                          <a:solidFill>
                            <a:schemeClr val="tx1"/>
                          </a:solidFill>
                          <a:latin typeface="Segoe UI"/>
                        </a:rPr>
                        <a:t>Autor</a:t>
                      </a:r>
                      <a:r>
                        <a:rPr lang="fr-FR" sz="1800" b="0" i="0" u="none" strike="noStrike" noProof="0">
                          <a:solidFill>
                            <a:schemeClr val="tx1"/>
                          </a:solidFill>
                          <a:latin typeface="Segoe UI"/>
                        </a:rPr>
                        <a:t>*in </a:t>
                      </a:r>
                      <a:r>
                        <a:rPr lang="fr-FR" sz="1800" b="0" i="0" u="none" strike="noStrike" noProof="0" err="1">
                          <a:solidFill>
                            <a:schemeClr val="tx1"/>
                          </a:solidFill>
                          <a:latin typeface="Segoe UI"/>
                        </a:rPr>
                        <a:t>kann</a:t>
                      </a:r>
                      <a:r>
                        <a:rPr lang="fr-FR" sz="1800" b="0" i="0" u="none" strike="noStrike" noProof="0">
                          <a:solidFill>
                            <a:schemeClr val="tx1"/>
                          </a:solidFill>
                          <a:latin typeface="Segoe UI"/>
                        </a:rPr>
                        <a:t> </a:t>
                      </a:r>
                      <a:r>
                        <a:rPr lang="fr-FR" sz="1800" b="0" i="0" u="none" strike="noStrike" noProof="0" err="1">
                          <a:solidFill>
                            <a:schemeClr val="tx1"/>
                          </a:solidFill>
                          <a:latin typeface="Segoe UI"/>
                        </a:rPr>
                        <a:t>sich</a:t>
                      </a:r>
                      <a:r>
                        <a:rPr lang="fr-FR" sz="1800" b="0" i="0" u="none" strike="noStrike" noProof="0">
                          <a:solidFill>
                            <a:schemeClr val="tx1"/>
                          </a:solidFill>
                          <a:latin typeface="Segoe UI"/>
                        </a:rPr>
                        <a:t> </a:t>
                      </a:r>
                      <a:r>
                        <a:rPr lang="fr-FR" sz="1800" b="0" i="0" u="none" strike="noStrike" noProof="0" err="1">
                          <a:solidFill>
                            <a:schemeClr val="tx1"/>
                          </a:solidFill>
                          <a:latin typeface="Segoe UI"/>
                        </a:rPr>
                        <a:t>komplett</a:t>
                      </a:r>
                      <a:r>
                        <a:rPr lang="fr-FR" sz="1800" b="0" i="0" u="none" strike="noStrike" noProof="0">
                          <a:solidFill>
                            <a:schemeClr val="tx1"/>
                          </a:solidFill>
                          <a:latin typeface="Segoe UI"/>
                        </a:rPr>
                        <a:t> </a:t>
                      </a:r>
                      <a:r>
                        <a:rPr lang="fr-FR" sz="1800" b="0" i="0" u="none" strike="noStrike" noProof="0" err="1">
                          <a:solidFill>
                            <a:schemeClr val="tx1"/>
                          </a:solidFill>
                          <a:latin typeface="Segoe UI"/>
                        </a:rPr>
                        <a:t>auf</a:t>
                      </a:r>
                      <a:r>
                        <a:rPr lang="fr-FR" sz="1800" b="0" i="0" u="none" strike="noStrike" noProof="0">
                          <a:solidFill>
                            <a:schemeClr val="tx1"/>
                          </a:solidFill>
                          <a:latin typeface="Segoe UI"/>
                        </a:rPr>
                        <a:t> den </a:t>
                      </a:r>
                      <a:r>
                        <a:rPr lang="fr-FR" sz="1800" b="0" i="0" u="none" strike="noStrike" noProof="0" err="1">
                          <a:solidFill>
                            <a:schemeClr val="tx1"/>
                          </a:solidFill>
                          <a:latin typeface="Segoe UI"/>
                        </a:rPr>
                        <a:t>Inhalt</a:t>
                      </a:r>
                      <a:r>
                        <a:rPr lang="fr-FR" sz="1800" b="0" i="0" u="none" strike="noStrike" noProof="0">
                          <a:solidFill>
                            <a:schemeClr val="tx1"/>
                          </a:solidFill>
                          <a:latin typeface="Segoe UI"/>
                        </a:rPr>
                        <a:t> des </a:t>
                      </a:r>
                      <a:r>
                        <a:rPr lang="fr-FR" sz="1800" b="0" i="0" u="none" strike="noStrike" noProof="0" err="1">
                          <a:solidFill>
                            <a:schemeClr val="tx1"/>
                          </a:solidFill>
                          <a:latin typeface="Segoe UI"/>
                        </a:rPr>
                        <a:t>zuverfassenden</a:t>
                      </a:r>
                      <a:r>
                        <a:rPr lang="fr-FR" sz="1800" b="0" i="0" u="none" strike="noStrike" noProof="0">
                          <a:solidFill>
                            <a:schemeClr val="tx1"/>
                          </a:solidFill>
                          <a:latin typeface="Segoe UI"/>
                        </a:rPr>
                        <a:t> Textes </a:t>
                      </a:r>
                      <a:r>
                        <a:rPr lang="fr-FR" sz="1800" b="0" i="0" u="none" strike="noStrike" noProof="0" err="1">
                          <a:solidFill>
                            <a:schemeClr val="tx1"/>
                          </a:solidFill>
                          <a:latin typeface="Segoe UI"/>
                        </a:rPr>
                        <a:t>konzentrieren</a:t>
                      </a:r>
                      <a:r>
                        <a:rPr lang="fr-FR" sz="1800" b="0" i="0" u="none" strike="noStrike" noProof="0">
                          <a:solidFill>
                            <a:schemeClr val="tx1"/>
                          </a:solidFill>
                          <a:latin typeface="Segoe UI"/>
                        </a:rPr>
                        <a:t>.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fr-FR" sz="1800" b="0" i="0" u="none" strike="noStrike" noProof="0">
                        <a:solidFill>
                          <a:schemeClr val="tx1"/>
                        </a:solidFill>
                        <a:latin typeface="Segoe UI"/>
                      </a:endParaRP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657450"/>
                  </a:ext>
                </a:extLst>
              </a:tr>
            </a:tbl>
          </a:graphicData>
        </a:graphic>
      </p:graphicFrame>
      <p:sp>
        <p:nvSpPr>
          <p:cNvPr id="14" name="Checkmark">
            <a:extLst>
              <a:ext uri="{FF2B5EF4-FFF2-40B4-BE49-F238E27FC236}">
                <a16:creationId xmlns:a16="http://schemas.microsoft.com/office/drawing/2014/main" id="{F2144C78-92E2-4240-90C8-9EA788A6CAD0}"/>
              </a:ext>
            </a:extLst>
          </p:cNvPr>
          <p:cNvSpPr>
            <a:spLocks noChangeAspect="1"/>
          </p:cNvSpPr>
          <p:nvPr/>
        </p:nvSpPr>
        <p:spPr bwMode="auto">
          <a:xfrm>
            <a:off x="1569267" y="2752684"/>
            <a:ext cx="571608" cy="43823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rgbClr val="EF402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9AA422B4-0F93-4DBE-9D73-91BDF35F2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82927"/>
              </p:ext>
            </p:extLst>
          </p:nvPr>
        </p:nvGraphicFramePr>
        <p:xfrm>
          <a:off x="1407033" y="3586201"/>
          <a:ext cx="89998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855">
                  <a:extLst>
                    <a:ext uri="{9D8B030D-6E8A-4147-A177-3AD203B41FA5}">
                      <a16:colId xmlns:a16="http://schemas.microsoft.com/office/drawing/2014/main" val="1910518822"/>
                    </a:ext>
                  </a:extLst>
                </a:gridCol>
                <a:gridCol w="8128001">
                  <a:extLst>
                    <a:ext uri="{9D8B030D-6E8A-4147-A177-3AD203B41FA5}">
                      <a16:colId xmlns:a16="http://schemas.microsoft.com/office/drawing/2014/main" val="3110816451"/>
                    </a:ext>
                  </a:extLst>
                </a:gridCol>
              </a:tblGrid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fr-FR"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de-DE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Problemlose Einhaltung von Genderregeln</a:t>
                      </a:r>
                      <a:endParaRPr lang="fr-FR"/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 </a:t>
                      </a:r>
                      <a:r>
                        <a:rPr lang="fr-FR" sz="1800"/>
                        <a:t>-</a:t>
                      </a:r>
                      <a:endParaRPr lang="fr-FR"/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657450"/>
                  </a:ext>
                </a:extLst>
              </a:tr>
            </a:tbl>
          </a:graphicData>
        </a:graphic>
      </p:graphicFrame>
      <p:sp>
        <p:nvSpPr>
          <p:cNvPr id="16" name="Checkmark">
            <a:extLst>
              <a:ext uri="{FF2B5EF4-FFF2-40B4-BE49-F238E27FC236}">
                <a16:creationId xmlns:a16="http://schemas.microsoft.com/office/drawing/2014/main" id="{637C5791-2456-4FAB-97F4-02E3D063F2EF}"/>
              </a:ext>
            </a:extLst>
          </p:cNvPr>
          <p:cNvSpPr>
            <a:spLocks noChangeAspect="1"/>
          </p:cNvSpPr>
          <p:nvPr/>
        </p:nvSpPr>
        <p:spPr bwMode="auto">
          <a:xfrm>
            <a:off x="1569267" y="3824285"/>
            <a:ext cx="571608" cy="43823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rgbClr val="EF402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E62122B4-2897-41B4-BCD3-C70880B48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134347"/>
              </p:ext>
            </p:extLst>
          </p:nvPr>
        </p:nvGraphicFramePr>
        <p:xfrm>
          <a:off x="1407033" y="4657802"/>
          <a:ext cx="89998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855">
                  <a:extLst>
                    <a:ext uri="{9D8B030D-6E8A-4147-A177-3AD203B41FA5}">
                      <a16:colId xmlns:a16="http://schemas.microsoft.com/office/drawing/2014/main" val="1910518822"/>
                    </a:ext>
                  </a:extLst>
                </a:gridCol>
                <a:gridCol w="8128001">
                  <a:extLst>
                    <a:ext uri="{9D8B030D-6E8A-4147-A177-3AD203B41FA5}">
                      <a16:colId xmlns:a16="http://schemas.microsoft.com/office/drawing/2014/main" val="3110816451"/>
                    </a:ext>
                  </a:extLst>
                </a:gridCol>
              </a:tblGrid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fr-FR"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de-DE" sz="18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Texte lassen sich Mühelos an neue Gendervorgaben anpassen</a:t>
                      </a:r>
                      <a:endParaRPr lang="de-DE"/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sz="180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657450"/>
                  </a:ext>
                </a:extLst>
              </a:tr>
            </a:tbl>
          </a:graphicData>
        </a:graphic>
      </p:graphicFrame>
      <p:sp>
        <p:nvSpPr>
          <p:cNvPr id="18" name="Checkmark">
            <a:extLst>
              <a:ext uri="{FF2B5EF4-FFF2-40B4-BE49-F238E27FC236}">
                <a16:creationId xmlns:a16="http://schemas.microsoft.com/office/drawing/2014/main" id="{7994D4A4-6073-4F27-A8BD-68575D53EE4A}"/>
              </a:ext>
            </a:extLst>
          </p:cNvPr>
          <p:cNvSpPr>
            <a:spLocks noChangeAspect="1"/>
          </p:cNvSpPr>
          <p:nvPr/>
        </p:nvSpPr>
        <p:spPr bwMode="auto">
          <a:xfrm>
            <a:off x="1569267" y="4895886"/>
            <a:ext cx="571608" cy="43823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rgbClr val="EF402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10481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975CB727-1FF6-49CF-A449-97795C302C88}"/>
              </a:ext>
            </a:extLst>
          </p:cNvPr>
          <p:cNvSpPr txBox="1"/>
          <p:nvPr/>
        </p:nvSpPr>
        <p:spPr>
          <a:xfrm>
            <a:off x="4700067" y="2912700"/>
            <a:ext cx="2947363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Projektmanagement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Roboto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F80412E-3806-49A4-9FD0-5093141B2C8B}"/>
              </a:ext>
            </a:extLst>
          </p:cNvPr>
          <p:cNvSpPr txBox="1"/>
          <p:nvPr/>
        </p:nvSpPr>
        <p:spPr>
          <a:xfrm>
            <a:off x="4700068" y="2607593"/>
            <a:ext cx="1876274" cy="17235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bold"/>
                <a:ea typeface="Roboto" charset="0"/>
                <a:cs typeface="Roboto" charset="0"/>
              </a:rPr>
              <a:t>// 02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BCAA7CC-1319-4138-B159-90AF7D03C249}"/>
              </a:ext>
            </a:extLst>
          </p:cNvPr>
          <p:cNvCxnSpPr>
            <a:cxnSpLocks/>
          </p:cNvCxnSpPr>
          <p:nvPr/>
        </p:nvCxnSpPr>
        <p:spPr>
          <a:xfrm>
            <a:off x="4708498" y="3387968"/>
            <a:ext cx="0" cy="34801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EDE700-F6A0-4D04-A27B-2B978A8864CA}"/>
              </a:ext>
            </a:extLst>
          </p:cNvPr>
          <p:cNvSpPr txBox="1"/>
          <p:nvPr/>
        </p:nvSpPr>
        <p:spPr>
          <a:xfrm>
            <a:off x="8140064" y="4196471"/>
            <a:ext cx="2802445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Realisierung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Roboto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E093A0E-DFD3-4447-825C-ADCB75237A23}"/>
              </a:ext>
            </a:extLst>
          </p:cNvPr>
          <p:cNvSpPr txBox="1"/>
          <p:nvPr/>
        </p:nvSpPr>
        <p:spPr>
          <a:xfrm>
            <a:off x="8140065" y="3891364"/>
            <a:ext cx="1876274" cy="17235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bold"/>
                <a:ea typeface="Roboto" charset="0"/>
                <a:cs typeface="Roboto" charset="0"/>
              </a:rPr>
              <a:t>// 03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C6E4C83-F7E8-4776-95F6-116646169C58}"/>
              </a:ext>
            </a:extLst>
          </p:cNvPr>
          <p:cNvCxnSpPr>
            <a:cxnSpLocks/>
          </p:cNvCxnSpPr>
          <p:nvPr/>
        </p:nvCxnSpPr>
        <p:spPr>
          <a:xfrm>
            <a:off x="8148495" y="4664634"/>
            <a:ext cx="0" cy="22401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1552595-592D-48A0-A857-ED8692271B9A}"/>
              </a:ext>
            </a:extLst>
          </p:cNvPr>
          <p:cNvSpPr txBox="1"/>
          <p:nvPr/>
        </p:nvSpPr>
        <p:spPr>
          <a:xfrm>
            <a:off x="1408152" y="3891364"/>
            <a:ext cx="2651413" cy="2954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b="1">
                <a:latin typeface="Arial"/>
                <a:ea typeface="Roboto"/>
                <a:cs typeface="Arial"/>
              </a:rPr>
              <a:t>Idee und Vision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Roboto" charset="0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A3C69DC-4A6A-459C-88B8-24B9BE8281CA}"/>
              </a:ext>
            </a:extLst>
          </p:cNvPr>
          <p:cNvSpPr txBox="1"/>
          <p:nvPr/>
        </p:nvSpPr>
        <p:spPr>
          <a:xfrm>
            <a:off x="1408153" y="3586257"/>
            <a:ext cx="1876274" cy="17235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bold"/>
                <a:ea typeface="Roboto" charset="0"/>
                <a:cs typeface="Roboto" charset="0"/>
              </a:rPr>
              <a:t>// 01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0CF6070-BE66-471D-A18B-0CA251663E40}"/>
              </a:ext>
            </a:extLst>
          </p:cNvPr>
          <p:cNvCxnSpPr>
            <a:cxnSpLocks/>
          </p:cNvCxnSpPr>
          <p:nvPr/>
        </p:nvCxnSpPr>
        <p:spPr>
          <a:xfrm>
            <a:off x="1416583" y="4359527"/>
            <a:ext cx="0" cy="250863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41534A-602A-41A3-976C-FA499BA1969B}"/>
              </a:ext>
            </a:extLst>
          </p:cNvPr>
          <p:cNvSpPr txBox="1"/>
          <p:nvPr/>
        </p:nvSpPr>
        <p:spPr>
          <a:xfrm>
            <a:off x="4893577" y="3352218"/>
            <a:ext cx="2032492" cy="721672"/>
          </a:xfrm>
          <a:prstGeom prst="rect">
            <a:avLst/>
          </a:prstGeom>
          <a:noFill/>
        </p:spPr>
        <p:txBody>
          <a:bodyPr wrap="square" lIns="0" tIns="0" rIns="91440" bIns="0" rtlCol="0" anchor="t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de-DE" sz="1000" b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/>
                <a:ea typeface="Roboto Light"/>
                <a:cs typeface="Arial"/>
              </a:rPr>
              <a:t>Gibt es Neues aus der Projektorganisation?</a:t>
            </a:r>
            <a:br>
              <a:rPr lang="de-DE" sz="1000" b="1"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</a:br>
            <a:r>
              <a:rPr lang="de-DE" sz="1000" b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/>
                <a:ea typeface="Roboto Light"/>
                <a:cs typeface="Arial"/>
              </a:rPr>
              <a:t>Was hat sich an den Anforderungen geändert?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A92E10-14AE-427E-801E-ADF736E12A2F}"/>
              </a:ext>
            </a:extLst>
          </p:cNvPr>
          <p:cNvSpPr txBox="1"/>
          <p:nvPr/>
        </p:nvSpPr>
        <p:spPr>
          <a:xfrm>
            <a:off x="8333574" y="4635989"/>
            <a:ext cx="2007575" cy="724750"/>
          </a:xfrm>
          <a:prstGeom prst="rect">
            <a:avLst/>
          </a:prstGeom>
          <a:noFill/>
        </p:spPr>
        <p:txBody>
          <a:bodyPr wrap="square" lIns="0" tIns="0" rIns="91440" bIns="0" rtlCol="0" anchor="t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de-DE" sz="1000" b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/>
                <a:ea typeface="Roboto Light"/>
                <a:cs typeface="Arial"/>
              </a:rPr>
              <a:t>Wie haben wir die Aufgabe adressiert und Technologien eingesetzt? Wie sieht das endgültige Ergebnis aus?</a:t>
            </a:r>
            <a:endParaRPr lang="en-US" sz="1000" b="1">
              <a:solidFill>
                <a:schemeClr val="tx1">
                  <a:lumMod val="90000"/>
                  <a:lumOff val="10000"/>
                  <a:alpha val="70000"/>
                </a:schemeClr>
              </a:solidFill>
              <a:latin typeface="Arial"/>
              <a:ea typeface="Roboto Light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E1C074-23BC-46DB-A046-3CD61D722C80}"/>
              </a:ext>
            </a:extLst>
          </p:cNvPr>
          <p:cNvSpPr txBox="1"/>
          <p:nvPr/>
        </p:nvSpPr>
        <p:spPr>
          <a:xfrm>
            <a:off x="1601662" y="4330882"/>
            <a:ext cx="1964955" cy="537006"/>
          </a:xfrm>
          <a:prstGeom prst="rect">
            <a:avLst/>
          </a:prstGeom>
          <a:noFill/>
        </p:spPr>
        <p:txBody>
          <a:bodyPr wrap="square" lIns="0" tIns="0" rIns="91440" bIns="0" rtlCol="0" anchor="t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de-DE" sz="1000" b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/>
                <a:ea typeface="Roboto Light"/>
                <a:cs typeface="Arial"/>
              </a:rPr>
              <a:t>Was macht unser Projekt aus? Welchen Zweck hat unser Projekt?</a:t>
            </a:r>
            <a:endParaRPr lang="en-US" sz="1000" b="1">
              <a:solidFill>
                <a:schemeClr val="tx1">
                  <a:lumMod val="90000"/>
                  <a:lumOff val="10000"/>
                  <a:alpha val="70000"/>
                </a:schemeClr>
              </a:solidFill>
              <a:latin typeface="Arial" panose="020B0604020202020204" pitchFamily="34" charset="0"/>
              <a:ea typeface="Roboto Light" charset="0"/>
              <a:cs typeface="Arial" panose="020B0604020202020204" pitchFamily="34" charset="0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DB6C77C0-84A4-4AE6-BE2F-DB645CB746BA}"/>
              </a:ext>
            </a:extLst>
          </p:cNvPr>
          <p:cNvSpPr txBox="1"/>
          <p:nvPr/>
        </p:nvSpPr>
        <p:spPr>
          <a:xfrm>
            <a:off x="1317625" y="1207901"/>
            <a:ext cx="9505950" cy="877163"/>
          </a:xfrm>
          <a:prstGeom prst="rect">
            <a:avLst/>
          </a:prstGeom>
          <a:noFill/>
        </p:spPr>
        <p:txBody>
          <a:bodyPr wrap="square" l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fr-FR" sz="60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518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F34C38C3-C52F-43EC-A8C7-D9058F2E67C0}"/>
              </a:ext>
            </a:extLst>
          </p:cNvPr>
          <p:cNvSpPr/>
          <p:nvPr/>
        </p:nvSpPr>
        <p:spPr>
          <a:xfrm>
            <a:off x="1" y="274322"/>
            <a:ext cx="9710928" cy="6309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299063" y="3304157"/>
            <a:ext cx="5139055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 err="1">
                <a:solidFill>
                  <a:schemeClr val="accent1"/>
                </a:solidFill>
                <a:latin typeface="Segoe UI Semibold"/>
                <a:cs typeface="Segoe UI Semibold"/>
              </a:rPr>
              <a:t>Idee</a:t>
            </a:r>
            <a:r>
              <a:rPr lang="fr-FR" sz="5400">
                <a:solidFill>
                  <a:schemeClr val="accent1"/>
                </a:solidFill>
                <a:latin typeface="Segoe UI Semibold"/>
                <a:cs typeface="Segoe UI Semibold"/>
              </a:rPr>
              <a:t> </a:t>
            </a:r>
            <a:r>
              <a:rPr lang="fr-FR" sz="5400" err="1">
                <a:solidFill>
                  <a:schemeClr val="accent1"/>
                </a:solidFill>
                <a:latin typeface="Segoe UI Semibold"/>
                <a:cs typeface="Segoe UI Semibold"/>
              </a:rPr>
              <a:t>und</a:t>
            </a:r>
            <a:r>
              <a:rPr lang="fr-FR" sz="5400">
                <a:solidFill>
                  <a:schemeClr val="accent1"/>
                </a:solidFill>
                <a:latin typeface="Segoe UI Semibold"/>
                <a:cs typeface="Segoe UI Semibold"/>
              </a:rPr>
              <a:t> Vision</a:t>
            </a:r>
            <a:endParaRPr kumimoji="0" lang="fr-FR" sz="54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299062" y="2750159"/>
            <a:ext cx="3835645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01 //</a:t>
            </a:r>
            <a:endParaRPr kumimoji="0" lang="fr-FR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AC5F52-0FEB-4703-A60B-7F72226A1462}"/>
              </a:ext>
            </a:extLst>
          </p:cNvPr>
          <p:cNvSpPr txBox="1"/>
          <p:nvPr/>
        </p:nvSpPr>
        <p:spPr>
          <a:xfrm>
            <a:off x="57200" y="6602898"/>
            <a:ext cx="8176846" cy="18197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de-DE" sz="900">
                <a:solidFill>
                  <a:schemeClr val="tx1">
                    <a:lumMod val="75000"/>
                    <a:lumOff val="25000"/>
                  </a:schemeClr>
                </a:solidFill>
              </a:rPr>
              <a:t>Bild: https://devstreaming-cdn.apple.com/videos/wwdc/2019/809fdcsntdrt6yhjk/809/809_designing_ipad_apps_for_mac.pdf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0AEEDB9-52CB-4388-8066-B0DB785A8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07" r="11787" b="267"/>
          <a:stretch/>
        </p:blipFill>
        <p:spPr>
          <a:xfrm>
            <a:off x="6483528" y="1547966"/>
            <a:ext cx="5294068" cy="376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4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180975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2600009" y="874301"/>
            <a:ext cx="7194622" cy="499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Gesellschaftlichen</a:t>
            </a:r>
            <a:r>
              <a:rPr lang="en-US"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Mehrwert</a:t>
            </a:r>
            <a:r>
              <a:rPr lang="en-US"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leisten</a:t>
            </a:r>
            <a:r>
              <a:rPr lang="en-US"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fr-FR" sz="32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2600009" y="2305614"/>
            <a:ext cx="8784683" cy="224676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F44336"/>
                </a:solidFill>
                <a:latin typeface="Segoe UI"/>
                <a:cs typeface="Segoe UI"/>
              </a:rPr>
              <a:t>&gt;</a:t>
            </a:r>
            <a:r>
              <a:rPr lang="de-DE" sz="1800">
                <a:solidFill>
                  <a:schemeClr val="tx2"/>
                </a:solidFill>
                <a:latin typeface="Segoe UI"/>
                <a:cs typeface="Segoe UI"/>
              </a:rPr>
              <a:t> Ungleichheit der Geschlechter auch in der Sprache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F44336"/>
                </a:solidFill>
                <a:latin typeface="Segoe UI"/>
                <a:cs typeface="Segoe UI"/>
              </a:rPr>
              <a:t>&gt;</a:t>
            </a:r>
            <a:r>
              <a:rPr lang="de-DE" sz="1800">
                <a:solidFill>
                  <a:schemeClr val="tx2"/>
                </a:solidFill>
                <a:latin typeface="Segoe UI"/>
                <a:cs typeface="Segoe UI"/>
              </a:rPr>
              <a:t> Auf der ganzen Welt werden Frauen oft benachteiligt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F44336"/>
                </a:solidFill>
                <a:latin typeface="Segoe UI"/>
                <a:cs typeface="Segoe UI"/>
              </a:rPr>
              <a:t>&gt;</a:t>
            </a:r>
            <a:r>
              <a:rPr lang="de-DE" sz="1800">
                <a:solidFill>
                  <a:schemeClr val="tx2"/>
                </a:solidFill>
                <a:latin typeface="Segoe UI"/>
                <a:cs typeface="Segoe UI"/>
              </a:rPr>
              <a:t> </a:t>
            </a:r>
            <a:r>
              <a:rPr lang="de-DE" sz="1800" b="1">
                <a:solidFill>
                  <a:schemeClr val="tx2"/>
                </a:solidFill>
                <a:latin typeface="Segoe UI"/>
                <a:cs typeface="Segoe UI"/>
              </a:rPr>
              <a:t>Gegenbewegung:</a:t>
            </a:r>
            <a:r>
              <a:rPr lang="de-DE" sz="1800">
                <a:solidFill>
                  <a:schemeClr val="tx2"/>
                </a:solidFill>
                <a:latin typeface="Segoe UI"/>
                <a:cs typeface="Segoe UI"/>
              </a:rPr>
              <a:t> Gendern bekommt immer mehr Bedeutung im akademischen,</a:t>
            </a:r>
            <a:br>
              <a:rPr lang="de-DE" sz="1800"/>
            </a:br>
            <a:r>
              <a:rPr lang="de-DE" sz="1800" b="1">
                <a:solidFill>
                  <a:schemeClr val="bg1"/>
                </a:solidFill>
                <a:latin typeface="Segoe UI"/>
                <a:cs typeface="Segoe UI"/>
              </a:rPr>
              <a:t>&gt;</a:t>
            </a:r>
            <a:r>
              <a:rPr lang="de-DE" sz="180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de-DE" sz="1800">
                <a:solidFill>
                  <a:schemeClr val="tx2"/>
                </a:solidFill>
                <a:latin typeface="Segoe UI"/>
                <a:cs typeface="Segoe UI"/>
              </a:rPr>
              <a:t>politischen und auch journalistischen Bereich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endParaRPr lang="de-DE" sz="180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chemeClr val="tx2"/>
                </a:solidFill>
                <a:latin typeface="Segoe UI"/>
                <a:cs typeface="Segoe UI"/>
              </a:rPr>
              <a:t>Es ist jedoch schwierig den Überblick bei diesem Schreibstil zu behalten, wenn man noch nicht damit aufgewachsen ist, auf genderneutrale Sprache zu achten.</a:t>
            </a:r>
          </a:p>
        </p:txBody>
      </p:sp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3566D1C8-E593-4748-9D78-9E6813879517}"/>
              </a:ext>
            </a:extLst>
          </p:cNvPr>
          <p:cNvSpPr/>
          <p:nvPr/>
        </p:nvSpPr>
        <p:spPr>
          <a:xfrm>
            <a:off x="370660" y="1528701"/>
            <a:ext cx="1093874" cy="566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kumimoji="0" lang="de-DE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Warum</a:t>
            </a:r>
            <a:br>
              <a:rPr lang="de-DE">
                <a:solidFill>
                  <a:srgbClr val="FFFFFF"/>
                </a:solidFill>
                <a:latin typeface="Segoe UI Semibold"/>
                <a:cs typeface="Segoe UI Semibold"/>
              </a:rPr>
            </a:br>
            <a:r>
              <a:rPr lang="fr-FR" err="1">
                <a:solidFill>
                  <a:srgbClr val="FFFFFF"/>
                </a:solidFill>
                <a:latin typeface="Segoe UI Semibold"/>
              </a:rPr>
              <a:t>Gendern</a:t>
            </a:r>
            <a:r>
              <a:rPr kumimoji="0" lang="fr-FR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  <a:endParaRPr lang="fr-FR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07950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180975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2600009" y="874301"/>
            <a:ext cx="7194622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en-US" sz="3200" b="1" err="1">
                <a:ea typeface="+mn-lt"/>
                <a:cs typeface="+mn-lt"/>
              </a:rPr>
              <a:t>Einen</a:t>
            </a:r>
            <a:r>
              <a:rPr lang="en-US" sz="3200" b="1">
                <a:ea typeface="+mn-lt"/>
                <a:cs typeface="+mn-lt"/>
              </a:rPr>
              <a:t> </a:t>
            </a:r>
            <a:r>
              <a:rPr lang="en-US" sz="3200" b="1" err="1">
                <a:ea typeface="+mn-lt"/>
                <a:cs typeface="+mn-lt"/>
              </a:rPr>
              <a:t>tieferen</a:t>
            </a:r>
            <a:r>
              <a:rPr lang="en-US" sz="3200" b="1">
                <a:ea typeface="+mn-lt"/>
                <a:cs typeface="+mn-lt"/>
              </a:rPr>
              <a:t> Zweck </a:t>
            </a:r>
            <a:r>
              <a:rPr lang="en-US" sz="3200" b="1" err="1">
                <a:ea typeface="+mn-lt"/>
                <a:cs typeface="+mn-lt"/>
              </a:rPr>
              <a:t>erfüllen</a:t>
            </a:r>
            <a:r>
              <a:rPr lang="en-US" sz="3200" b="1">
                <a:ea typeface="+mn-lt"/>
                <a:cs typeface="+mn-lt"/>
              </a:rPr>
              <a:t>.</a:t>
            </a:r>
            <a:endParaRPr lang="de-DE">
              <a:ea typeface="+mn-lt"/>
              <a:cs typeface="+mn-lt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2600009" y="2305614"/>
            <a:ext cx="8784683" cy="198932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F44336"/>
                </a:solidFill>
                <a:latin typeface="Segoe UI"/>
                <a:cs typeface="Segoe UI"/>
              </a:rPr>
              <a:t>&gt;</a:t>
            </a:r>
            <a:r>
              <a:rPr lang="de-DE" sz="1800">
                <a:solidFill>
                  <a:schemeClr val="tx2"/>
                </a:solidFill>
                <a:latin typeface="Segoe UI"/>
                <a:cs typeface="Segoe UI"/>
              </a:rPr>
              <a:t> </a:t>
            </a:r>
            <a:r>
              <a:rPr lang="de-DE" sz="1800">
                <a:latin typeface="Segoe UI"/>
                <a:cs typeface="Segoe UI"/>
              </a:rPr>
              <a:t>Etablierung eines inklusiven Sprachstils 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endParaRPr lang="de-DE" sz="1800">
              <a:solidFill>
                <a:srgbClr val="1D1D1D"/>
              </a:solidFill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>
                <a:solidFill>
                  <a:srgbClr val="F44336"/>
                </a:solidFill>
                <a:latin typeface="Segoe UI"/>
                <a:cs typeface="Segoe UI"/>
              </a:rPr>
              <a:t>&gt;</a:t>
            </a:r>
            <a:r>
              <a:rPr lang="de-DE" sz="1800">
                <a:solidFill>
                  <a:schemeClr val="tx2"/>
                </a:solidFill>
                <a:latin typeface="Segoe UI"/>
                <a:cs typeface="Segoe UI"/>
              </a:rPr>
              <a:t> </a:t>
            </a:r>
            <a:r>
              <a:rPr lang="de-DE" sz="1800">
                <a:solidFill>
                  <a:srgbClr val="1D1D1D"/>
                </a:solidFill>
                <a:latin typeface="Segoe UI"/>
                <a:cs typeface="Segoe UI"/>
              </a:rPr>
              <a:t>Nutzer</a:t>
            </a:r>
            <a:r>
              <a:rPr lang="de-DE" sz="1800">
                <a:latin typeface="Segoe UI"/>
                <a:cs typeface="Segoe UI"/>
              </a:rPr>
              <a:t>*innen können einfacher genderneutrale Sprache anwenden und beachten</a:t>
            </a:r>
          </a:p>
          <a:p>
            <a:pPr>
              <a:defRPr/>
            </a:pPr>
            <a:r>
              <a:rPr lang="de-DE" sz="1800" b="1">
                <a:solidFill>
                  <a:srgbClr val="F44336"/>
                </a:solidFill>
                <a:latin typeface="Segoe UI"/>
                <a:cs typeface="Segoe UI"/>
              </a:rPr>
              <a:t>&gt;</a:t>
            </a:r>
            <a:r>
              <a:rPr lang="de-DE" sz="1800">
                <a:solidFill>
                  <a:schemeClr val="tx2"/>
                </a:solidFill>
                <a:latin typeface="Segoe UI"/>
                <a:cs typeface="Segoe UI"/>
              </a:rPr>
              <a:t> </a:t>
            </a:r>
            <a:r>
              <a:rPr lang="de-DE" sz="1800">
                <a:latin typeface="Segoe UI"/>
                <a:cs typeface="Segoe UI"/>
              </a:rPr>
              <a:t>Nutzer*innen können genderneutralen Sprachstil einfacher erlernen</a:t>
            </a:r>
          </a:p>
          <a:p>
            <a:pPr>
              <a:defRPr/>
            </a:pPr>
            <a:r>
              <a:rPr lang="de-DE" sz="1800" b="1">
                <a:solidFill>
                  <a:srgbClr val="F44336"/>
                </a:solidFill>
                <a:latin typeface="Segoe UI"/>
                <a:cs typeface="Segoe UI"/>
              </a:rPr>
              <a:t>&gt;</a:t>
            </a:r>
            <a:r>
              <a:rPr lang="de-DE" sz="1800">
                <a:solidFill>
                  <a:schemeClr val="tx2"/>
                </a:solidFill>
                <a:latin typeface="Segoe UI"/>
                <a:cs typeface="Segoe UI"/>
              </a:rPr>
              <a:t> </a:t>
            </a:r>
            <a:r>
              <a:rPr lang="de-DE" sz="1800">
                <a:latin typeface="Segoe UI"/>
                <a:cs typeface="Segoe UI"/>
              </a:rPr>
              <a:t>Alle Personen werden angesprochen, niemand wird ausgeschlossen </a:t>
            </a:r>
          </a:p>
          <a:p>
            <a:pPr>
              <a:defRPr/>
            </a:pPr>
            <a:r>
              <a:rPr lang="de-DE" sz="1800" b="1">
                <a:solidFill>
                  <a:srgbClr val="F44336"/>
                </a:solidFill>
                <a:latin typeface="Segoe UI"/>
                <a:cs typeface="Segoe UI"/>
              </a:rPr>
              <a:t>&gt;</a:t>
            </a:r>
            <a:r>
              <a:rPr lang="de-DE" sz="1800">
                <a:solidFill>
                  <a:schemeClr val="tx2"/>
                </a:solidFill>
                <a:latin typeface="Segoe UI"/>
                <a:cs typeface="Segoe UI"/>
              </a:rPr>
              <a:t> </a:t>
            </a:r>
            <a:r>
              <a:rPr lang="de-DE" sz="1800">
                <a:latin typeface="Segoe UI"/>
                <a:cs typeface="Segoe UI"/>
              </a:rPr>
              <a:t>Neutraler Ton / neutrale Ausdrucksweise erfahren und nutzen </a:t>
            </a:r>
          </a:p>
        </p:txBody>
      </p:sp>
      <p:sp>
        <p:nvSpPr>
          <p:cNvPr id="12" name="Rectangle: Rounded Corners 6">
            <a:extLst>
              <a:ext uri="{FF2B5EF4-FFF2-40B4-BE49-F238E27FC236}">
                <a16:creationId xmlns:a16="http://schemas.microsoft.com/office/drawing/2014/main" id="{F2E1DD01-ECD2-4D5B-9AC0-FB90EE2C5B51}"/>
              </a:ext>
            </a:extLst>
          </p:cNvPr>
          <p:cNvSpPr/>
          <p:nvPr/>
        </p:nvSpPr>
        <p:spPr>
          <a:xfrm>
            <a:off x="370660" y="1528762"/>
            <a:ext cx="1063795" cy="516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fr-FR" err="1">
                <a:solidFill>
                  <a:schemeClr val="bg2"/>
                </a:solidFill>
                <a:latin typeface="Segoe UI Semibold"/>
              </a:rPr>
              <a:t>Wozu</a:t>
            </a:r>
            <a:r>
              <a:rPr lang="fr-FR">
                <a:solidFill>
                  <a:schemeClr val="bg2"/>
                </a:solidFill>
                <a:latin typeface="Segoe UI Semibold"/>
              </a:rPr>
              <a:t> </a:t>
            </a:r>
            <a:r>
              <a:rPr lang="fr-FR" err="1">
                <a:solidFill>
                  <a:schemeClr val="bg2"/>
                </a:solidFill>
                <a:latin typeface="Segoe UI Semibold"/>
              </a:rPr>
              <a:t>Genderly</a:t>
            </a:r>
            <a:r>
              <a:rPr lang="fr-FR">
                <a:solidFill>
                  <a:schemeClr val="bg2"/>
                </a:solidFill>
                <a:latin typeface="Segoe UI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7269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98858A-E00F-42BD-85B6-B038964DA9F8}"/>
              </a:ext>
            </a:extLst>
          </p:cNvPr>
          <p:cNvSpPr/>
          <p:nvPr/>
        </p:nvSpPr>
        <p:spPr>
          <a:xfrm>
            <a:off x="0" y="0"/>
            <a:ext cx="37307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2A779-CAF4-4549-85F1-AA5F12633211}"/>
              </a:ext>
            </a:extLst>
          </p:cNvPr>
          <p:cNvSpPr txBox="1"/>
          <p:nvPr/>
        </p:nvSpPr>
        <p:spPr>
          <a:xfrm>
            <a:off x="7348615" y="2502894"/>
            <a:ext cx="374386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5400" b="1">
                <a:latin typeface="Arial"/>
                <a:cs typeface="Arial"/>
              </a:rPr>
              <a:t>Vision und </a:t>
            </a:r>
            <a:r>
              <a:rPr lang="en-US" sz="5400" b="1" err="1">
                <a:latin typeface="Arial"/>
                <a:cs typeface="Arial"/>
              </a:rPr>
              <a:t>Konzept</a:t>
            </a:r>
            <a:endParaRPr lang="en-US" sz="5400" b="1" i="0" u="none" strike="noStrike" kern="1200" cap="none" spc="0" normalizeH="0" baseline="0" noProof="0" err="1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AC45103-30A1-447F-8E36-FF2F75738B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-2789" b="-1929"/>
          <a:stretch/>
        </p:blipFill>
        <p:spPr>
          <a:xfrm>
            <a:off x="-1039502" y="1067538"/>
            <a:ext cx="8110009" cy="4722923"/>
          </a:xfrm>
          <a:prstGeom prst="rect">
            <a:avLst/>
          </a:prstGeom>
        </p:spPr>
      </p:pic>
      <p:pic>
        <p:nvPicPr>
          <p:cNvPr id="12" name="Picture Placeholder 9">
            <a:extLst>
              <a:ext uri="{FF2B5EF4-FFF2-40B4-BE49-F238E27FC236}">
                <a16:creationId xmlns:a16="http://schemas.microsoft.com/office/drawing/2014/main" id="{049A5724-775D-47C2-A5C8-BE5476ACE0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72" r="4172"/>
          <a:stretch/>
        </p:blipFill>
        <p:spPr>
          <a:xfrm>
            <a:off x="-61913" y="1388268"/>
            <a:ext cx="5941000" cy="371713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694E895-367C-4F72-9AB0-C37617442098}"/>
              </a:ext>
            </a:extLst>
          </p:cNvPr>
          <p:cNvSpPr txBox="1"/>
          <p:nvPr/>
        </p:nvSpPr>
        <p:spPr>
          <a:xfrm>
            <a:off x="57200" y="6602898"/>
            <a:ext cx="8176846" cy="18197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900">
                <a:solidFill>
                  <a:schemeClr val="tx1">
                    <a:lumMod val="75000"/>
                    <a:lumOff val="25000"/>
                  </a:schemeClr>
                </a:solidFill>
              </a:rPr>
              <a:t>Bild: https://freebiesbug.com/psd-freebies/macbook-psd-mockup/</a:t>
            </a:r>
          </a:p>
        </p:txBody>
      </p:sp>
    </p:spTree>
    <p:extLst>
      <p:ext uri="{BB962C8B-B14F-4D97-AF65-F5344CB8AC3E}">
        <p14:creationId xmlns:p14="http://schemas.microsoft.com/office/powerpoint/2010/main" val="10165079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Personnalisé 30">
      <a:dk1>
        <a:srgbClr val="1D1D1D"/>
      </a:dk1>
      <a:lt1>
        <a:sysClr val="window" lastClr="FFFFFF"/>
      </a:lt1>
      <a:dk2>
        <a:srgbClr val="111111"/>
      </a:dk2>
      <a:lt2>
        <a:srgbClr val="F8F8F8"/>
      </a:lt2>
      <a:accent1>
        <a:srgbClr val="F44336"/>
      </a:accent1>
      <a:accent2>
        <a:srgbClr val="9C27B0"/>
      </a:accent2>
      <a:accent3>
        <a:srgbClr val="3F51B5"/>
      </a:accent3>
      <a:accent4>
        <a:srgbClr val="03A9F4"/>
      </a:accent4>
      <a:accent5>
        <a:srgbClr val="009688"/>
      </a:accent5>
      <a:accent6>
        <a:srgbClr val="8BC34A"/>
      </a:accent6>
      <a:hlink>
        <a:srgbClr val="F44336"/>
      </a:hlink>
      <a:folHlink>
        <a:srgbClr val="3F51B5"/>
      </a:folHlink>
    </a:clrScheme>
    <a:fontScheme name="Slidor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bIns="0" rtlCol="0" anchor="t">
        <a:spAutoFit/>
      </a:bodyPr>
      <a:lstStyle>
        <a:defPPr algn="l">
          <a:lnSpc>
            <a:spcPct val="15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22</Slides>
  <Notes>16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- Genderly</dc:title>
  <dc:creator>Marcus</dc:creator>
  <cp:keywords>PowerPoint</cp:keywords>
  <cp:revision>1</cp:revision>
  <dcterms:created xsi:type="dcterms:W3CDTF">2018-11-08T16:43:29Z</dcterms:created>
  <dcterms:modified xsi:type="dcterms:W3CDTF">2021-11-04T07:41:59Z</dcterms:modified>
</cp:coreProperties>
</file>